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18/05/2021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  <a:p>
            <a:r>
              <a:rPr lang="en-IE" sz="3200" dirty="0">
                <a:solidFill>
                  <a:schemeClr val="bg1"/>
                </a:solidFill>
              </a:rPr>
              <a:t>Alireza Vaziri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Chat Etiquette</a:t>
            </a:r>
          </a:p>
          <a:p>
            <a:r>
              <a:rPr lang="en-IE" dirty="0">
                <a:solidFill>
                  <a:schemeClr val="bg1"/>
                </a:solidFill>
              </a:rPr>
              <a:t>Rating Talks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81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  <a:p>
            <a:r>
              <a:rPr lang="en-IE" dirty="0">
                <a:solidFill>
                  <a:schemeClr val="bg1"/>
                </a:solidFill>
              </a:rPr>
              <a:t>Working Group Chair Selection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Recent List Discussion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Continued? Open discussion on abuse validation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D.1. The DNS Abuse Institute, Graeme Bunton</a:t>
            </a: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E.1. ‘DDoS Never Dies? – An IXP Perspective on DDoS Amplification Attacks’ – Daniel Kopp, DE-CIX</a:t>
            </a: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83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Anti-Abuse Working Group RIPE 82</vt:lpstr>
      <vt:lpstr>A: Administrative Matters</vt:lpstr>
      <vt:lpstr>B: Update</vt:lpstr>
      <vt:lpstr>C: Policies</vt:lpstr>
      <vt:lpstr>D: Interactions</vt:lpstr>
      <vt:lpstr>E: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5</cp:revision>
  <dcterms:created xsi:type="dcterms:W3CDTF">2020-05-13T09:25:39Z</dcterms:created>
  <dcterms:modified xsi:type="dcterms:W3CDTF">2021-05-18T12:40:01Z</dcterms:modified>
</cp:coreProperties>
</file>