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701</TotalTime>
  <Words>162</Words>
  <Application>Microsoft Macintosh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Your favoUrite wG </vt:lpstr>
      <vt:lpstr>WG</vt:lpstr>
      <vt:lpstr>Agenda</vt:lpstr>
      <vt:lpstr>A. Administrative Matters (5 minutes)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favorite wG </dc:title>
  <dc:creator>Kurt Erik Lindqvist</dc:creator>
  <cp:lastModifiedBy>Kurtis Lindqvist</cp:lastModifiedBy>
  <cp:revision>24</cp:revision>
  <dcterms:created xsi:type="dcterms:W3CDTF">2018-10-17T09:04:06Z</dcterms:created>
  <dcterms:modified xsi:type="dcterms:W3CDTF">2021-05-19T11:03:27Z</dcterms:modified>
</cp:coreProperties>
</file>