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6"/>
  </p:notesMasterIdLst>
  <p:sldIdLst>
    <p:sldId id="257" r:id="rId5"/>
    <p:sldId id="451" r:id="rId6"/>
    <p:sldId id="452" r:id="rId7"/>
    <p:sldId id="455" r:id="rId8"/>
    <p:sldId id="454" r:id="rId9"/>
    <p:sldId id="456" r:id="rId10"/>
    <p:sldId id="457" r:id="rId11"/>
    <p:sldId id="458" r:id="rId12"/>
    <p:sldId id="450" r:id="rId13"/>
    <p:sldId id="459" r:id="rId14"/>
    <p:sldId id="4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D961D-E6A3-439A-A8EE-CAF4A9F7E62B}" v="9" dt="2021-01-05T12:08:52.344"/>
    <p1510:client id="{05559734-CCA3-46A1-AEC5-6D1A8440A048}" v="194" dt="2021-01-05T11:27:40.758"/>
    <p1510:client id="{0B44A765-27E9-4282-A8A3-BD09EB13A8C9}" v="2" dt="2021-01-05T09:30:35.596"/>
    <p1510:client id="{1E483D95-7D00-4538-83E1-7BB77EDC1659}" v="9" dt="2021-01-05T09:28:35.768"/>
    <p1510:client id="{2E061F58-F675-4CCA-AC3D-91E4E5AFC6AE}" v="197" dt="2021-01-05T10:26:43.593"/>
    <p1510:client id="{2EC7463A-8895-4596-894D-8EF3016656CB}" v="15" dt="2021-01-05T11:41:18.637"/>
    <p1510:client id="{31D8A6E9-BB73-4690-B842-66D03857C76F}" v="199" dt="2021-01-05T11:46:35.890"/>
    <p1510:client id="{39814558-D362-4178-886A-0935E05A9A59}" v="42" dt="2021-01-05T08:45:05.114"/>
    <p1510:client id="{57FA57D0-E508-44D9-B538-83E4E7D33601}" v="94" dt="2021-01-05T09:15:38.335"/>
    <p1510:client id="{6AA806BF-D751-4AE5-A730-199480BA29F3}" v="33" dt="2021-01-05T09:42:19.161"/>
    <p1510:client id="{76E3AB25-9FB8-4603-A00E-704602FED1D9}" v="370" dt="2021-01-05T10:29:06.827"/>
    <p1510:client id="{8C2E7DBD-935B-4C3B-A055-A212F4D5D0E1}" v="5" dt="2021-01-05T12:04:16.007"/>
    <p1510:client id="{9CD445A0-30AF-4E12-B3FE-B502F7C7DFDA}" v="260" dt="2021-01-05T12:03:43.017"/>
    <p1510:client id="{9CE16B16-9738-C3DF-678A-C35A9130239C}" v="1" dt="2021-01-05T11:45:28.204"/>
    <p1510:client id="{A0BF23A0-996E-45F6-A00C-4DD5344CAB56}" v="151" dt="2021-01-05T11:37:33.497"/>
    <p1510:client id="{B3BBE464-CE66-478D-8853-9A41E48E44BD}" v="14" dt="2021-01-05T11:52:20.303"/>
    <p1510:client id="{C8D3EBC3-A8D4-4F1F-9BD4-2702FFCEC541}" v="2" dt="2021-01-05T09:21:06.122"/>
    <p1510:client id="{D0CAE214-E068-4D83-8ED0-4D4BB7AD52FE}" v="481" dt="2021-01-05T12:05:59.444"/>
    <p1510:client id="{DB2E1BB7-C08A-435B-BF98-FCF2101C6F4F}" v="517" dt="2021-01-05T10:18:53.714"/>
    <p1510:client id="{DE4B2818-B542-48E5-BBD2-544BB44DCEB8}" v="4" dt="2021-01-05T10:14:15.867"/>
    <p1510:client id="{E2C0D07A-1EE8-A895-179A-F6ED68BB1F19}" v="134" dt="2021-01-05T11:14:00.568"/>
    <p1510:client id="{FDEA28D9-D220-4672-AD88-28792423BFBB}" v="31" dt="2021-01-05T11:47:21.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16" autoAdjust="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89"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ARLEP Agne (CNECT)" userId="S::agne.kaarlep1@ec.europa.eu::78d2dac0-d1be-43cc-9e54-bf6cfd85b988" providerId="AD" clId="Web-{FDEA28D9-D220-4672-AD88-28792423BFBB}"/>
    <pc:docChg chg="modSld">
      <pc:chgData name="KAARLEP Agne (CNECT)" userId="S::agne.kaarlep1@ec.europa.eu::78d2dac0-d1be-43cc-9e54-bf6cfd85b988" providerId="AD" clId="Web-{FDEA28D9-D220-4672-AD88-28792423BFBB}" dt="2021-01-05T11:47:21.102" v="29" actId="20577"/>
      <pc:docMkLst>
        <pc:docMk/>
      </pc:docMkLst>
      <pc:sldChg chg="modSp addCm">
        <pc:chgData name="KAARLEP Agne (CNECT)" userId="S::agne.kaarlep1@ec.europa.eu::78d2dac0-d1be-43cc-9e54-bf6cfd85b988" providerId="AD" clId="Web-{FDEA28D9-D220-4672-AD88-28792423BFBB}" dt="2021-01-05T11:47:21.102" v="28" actId="20577"/>
        <pc:sldMkLst>
          <pc:docMk/>
          <pc:sldMk cId="3750430357" sldId="298"/>
        </pc:sldMkLst>
        <pc:spChg chg="mod">
          <ac:chgData name="KAARLEP Agne (CNECT)" userId="S::agne.kaarlep1@ec.europa.eu::78d2dac0-d1be-43cc-9e54-bf6cfd85b988" providerId="AD" clId="Web-{FDEA28D9-D220-4672-AD88-28792423BFBB}" dt="2021-01-05T11:47:21.102" v="28" actId="20577"/>
          <ac:spMkLst>
            <pc:docMk/>
            <pc:sldMk cId="3750430357" sldId="298"/>
            <ac:spMk id="3" creationId="{00000000-0000-0000-0000-000000000000}"/>
          </ac:spMkLst>
        </pc:spChg>
      </pc:sldChg>
      <pc:sldChg chg="modSp">
        <pc:chgData name="KAARLEP Agne (CNECT)" userId="S::agne.kaarlep1@ec.europa.eu::78d2dac0-d1be-43cc-9e54-bf6cfd85b988" providerId="AD" clId="Web-{FDEA28D9-D220-4672-AD88-28792423BFBB}" dt="2021-01-05T11:43:14.034" v="4" actId="20577"/>
        <pc:sldMkLst>
          <pc:docMk/>
          <pc:sldMk cId="1645405162" sldId="340"/>
        </pc:sldMkLst>
        <pc:spChg chg="mod">
          <ac:chgData name="KAARLEP Agne (CNECT)" userId="S::agne.kaarlep1@ec.europa.eu::78d2dac0-d1be-43cc-9e54-bf6cfd85b988" providerId="AD" clId="Web-{FDEA28D9-D220-4672-AD88-28792423BFBB}" dt="2021-01-05T11:43:14.034" v="4" actId="20577"/>
          <ac:spMkLst>
            <pc:docMk/>
            <pc:sldMk cId="1645405162" sldId="340"/>
            <ac:spMk id="2" creationId="{00000000-0000-0000-0000-000000000000}"/>
          </ac:spMkLst>
        </pc:spChg>
      </pc:sldChg>
    </pc:docChg>
  </pc:docChgLst>
  <pc:docChgLst>
    <pc:chgData name="VLAD-CALCIC Diana (CNECT)" userId="S::diana.vlad-calcic@ec.europa.eu::8f17da86-78db-48e3-aaf9-22e4ca83eef9" providerId="AD" clId="Web-{31D8A6E9-BB73-4690-B842-66D03857C76F}"/>
    <pc:docChg chg="modSld">
      <pc:chgData name="VLAD-CALCIC Diana (CNECT)" userId="S::diana.vlad-calcic@ec.europa.eu::8f17da86-78db-48e3-aaf9-22e4ca83eef9" providerId="AD" clId="Web-{31D8A6E9-BB73-4690-B842-66D03857C76F}" dt="2021-01-05T11:46:35.890" v="197"/>
      <pc:docMkLst>
        <pc:docMk/>
      </pc:docMkLst>
      <pc:sldChg chg="modSp">
        <pc:chgData name="VLAD-CALCIC Diana (CNECT)" userId="S::diana.vlad-calcic@ec.europa.eu::8f17da86-78db-48e3-aaf9-22e4ca83eef9" providerId="AD" clId="Web-{31D8A6E9-BB73-4690-B842-66D03857C76F}" dt="2021-01-05T11:25:44.690" v="125" actId="20577"/>
        <pc:sldMkLst>
          <pc:docMk/>
          <pc:sldMk cId="4201820462" sldId="262"/>
        </pc:sldMkLst>
        <pc:spChg chg="mod">
          <ac:chgData name="VLAD-CALCIC Diana (CNECT)" userId="S::diana.vlad-calcic@ec.europa.eu::8f17da86-78db-48e3-aaf9-22e4ca83eef9" providerId="AD" clId="Web-{31D8A6E9-BB73-4690-B842-66D03857C76F}" dt="2021-01-05T11:25:44.690" v="125" actId="20577"/>
          <ac:spMkLst>
            <pc:docMk/>
            <pc:sldMk cId="4201820462" sldId="262"/>
            <ac:spMk id="4" creationId="{00000000-0000-0000-0000-000000000000}"/>
          </ac:spMkLst>
        </pc:spChg>
      </pc:sldChg>
      <pc:sldChg chg="modSp">
        <pc:chgData name="VLAD-CALCIC Diana (CNECT)" userId="S::diana.vlad-calcic@ec.europa.eu::8f17da86-78db-48e3-aaf9-22e4ca83eef9" providerId="AD" clId="Web-{31D8A6E9-BB73-4690-B842-66D03857C76F}" dt="2021-01-05T11:15:11.598" v="12" actId="20577"/>
        <pc:sldMkLst>
          <pc:docMk/>
          <pc:sldMk cId="2933447127" sldId="269"/>
        </pc:sldMkLst>
        <pc:spChg chg="mod">
          <ac:chgData name="VLAD-CALCIC Diana (CNECT)" userId="S::diana.vlad-calcic@ec.europa.eu::8f17da86-78db-48e3-aaf9-22e4ca83eef9" providerId="AD" clId="Web-{31D8A6E9-BB73-4690-B842-66D03857C76F}" dt="2021-01-05T11:15:11.598" v="12" actId="20577"/>
          <ac:spMkLst>
            <pc:docMk/>
            <pc:sldMk cId="2933447127" sldId="269"/>
            <ac:spMk id="2" creationId="{00000000-0000-0000-0000-000000000000}"/>
          </ac:spMkLst>
        </pc:spChg>
      </pc:sldChg>
      <pc:sldChg chg="modSp addCm">
        <pc:chgData name="VLAD-CALCIC Diana (CNECT)" userId="S::diana.vlad-calcic@ec.europa.eu::8f17da86-78db-48e3-aaf9-22e4ca83eef9" providerId="AD" clId="Web-{31D8A6E9-BB73-4690-B842-66D03857C76F}" dt="2021-01-05T11:14:51.192" v="10" actId="20577"/>
        <pc:sldMkLst>
          <pc:docMk/>
          <pc:sldMk cId="23222078" sldId="271"/>
        </pc:sldMkLst>
        <pc:spChg chg="mod">
          <ac:chgData name="VLAD-CALCIC Diana (CNECT)" userId="S::diana.vlad-calcic@ec.europa.eu::8f17da86-78db-48e3-aaf9-22e4ca83eef9" providerId="AD" clId="Web-{31D8A6E9-BB73-4690-B842-66D03857C76F}" dt="2021-01-05T11:14:51.192" v="10" actId="20577"/>
          <ac:spMkLst>
            <pc:docMk/>
            <pc:sldMk cId="23222078" sldId="271"/>
            <ac:spMk id="2" creationId="{00000000-0000-0000-0000-000000000000}"/>
          </ac:spMkLst>
        </pc:spChg>
      </pc:sldChg>
      <pc:sldChg chg="modSp">
        <pc:chgData name="VLAD-CALCIC Diana (CNECT)" userId="S::diana.vlad-calcic@ec.europa.eu::8f17da86-78db-48e3-aaf9-22e4ca83eef9" providerId="AD" clId="Web-{31D8A6E9-BB73-4690-B842-66D03857C76F}" dt="2021-01-05T11:25:09.143" v="103" actId="20577"/>
        <pc:sldMkLst>
          <pc:docMk/>
          <pc:sldMk cId="1166730324" sldId="274"/>
        </pc:sldMkLst>
        <pc:spChg chg="mod">
          <ac:chgData name="VLAD-CALCIC Diana (CNECT)" userId="S::diana.vlad-calcic@ec.europa.eu::8f17da86-78db-48e3-aaf9-22e4ca83eef9" providerId="AD" clId="Web-{31D8A6E9-BB73-4690-B842-66D03857C76F}" dt="2021-01-05T11:25:09.143" v="103" actId="20577"/>
          <ac:spMkLst>
            <pc:docMk/>
            <pc:sldMk cId="1166730324" sldId="274"/>
            <ac:spMk id="2" creationId="{00000000-0000-0000-0000-000000000000}"/>
          </ac:spMkLst>
        </pc:spChg>
      </pc:sldChg>
      <pc:sldChg chg="addSp modSp addAnim modAnim">
        <pc:chgData name="VLAD-CALCIC Diana (CNECT)" userId="S::diana.vlad-calcic@ec.europa.eu::8f17da86-78db-48e3-aaf9-22e4ca83eef9" providerId="AD" clId="Web-{31D8A6E9-BB73-4690-B842-66D03857C76F}" dt="2021-01-05T11:18:44.822" v="35"/>
        <pc:sldMkLst>
          <pc:docMk/>
          <pc:sldMk cId="1940089799" sldId="280"/>
        </pc:sldMkLst>
        <pc:spChg chg="add mod">
          <ac:chgData name="VLAD-CALCIC Diana (CNECT)" userId="S::diana.vlad-calcic@ec.europa.eu::8f17da86-78db-48e3-aaf9-22e4ca83eef9" providerId="AD" clId="Web-{31D8A6E9-BB73-4690-B842-66D03857C76F}" dt="2021-01-05T11:18:39.697" v="33" actId="1076"/>
          <ac:spMkLst>
            <pc:docMk/>
            <pc:sldMk cId="1940089799" sldId="280"/>
            <ac:spMk id="65" creationId="{64940199-FDF8-4FCD-8845-AE24F6D7DBDF}"/>
          </ac:spMkLst>
        </pc:spChg>
        <pc:graphicFrameChg chg="mod">
          <ac:chgData name="VLAD-CALCIC Diana (CNECT)" userId="S::diana.vlad-calcic@ec.europa.eu::8f17da86-78db-48e3-aaf9-22e4ca83eef9" providerId="AD" clId="Web-{31D8A6E9-BB73-4690-B842-66D03857C76F}" dt="2021-01-05T11:18:25.212" v="31" actId="1076"/>
          <ac:graphicFrameMkLst>
            <pc:docMk/>
            <pc:sldMk cId="1940089799" sldId="280"/>
            <ac:graphicFrameMk id="4" creationId="{00000000-0000-0000-0000-000000000000}"/>
          </ac:graphicFrameMkLst>
        </pc:graphicFrameChg>
      </pc:sldChg>
      <pc:sldChg chg="modSp">
        <pc:chgData name="VLAD-CALCIC Diana (CNECT)" userId="S::diana.vlad-calcic@ec.europa.eu::8f17da86-78db-48e3-aaf9-22e4ca83eef9" providerId="AD" clId="Web-{31D8A6E9-BB73-4690-B842-66D03857C76F}" dt="2021-01-05T11:24:07.423" v="37" actId="20577"/>
        <pc:sldMkLst>
          <pc:docMk/>
          <pc:sldMk cId="1344047111" sldId="281"/>
        </pc:sldMkLst>
        <pc:spChg chg="mod">
          <ac:chgData name="VLAD-CALCIC Diana (CNECT)" userId="S::diana.vlad-calcic@ec.europa.eu::8f17da86-78db-48e3-aaf9-22e4ca83eef9" providerId="AD" clId="Web-{31D8A6E9-BB73-4690-B842-66D03857C76F}" dt="2021-01-05T11:24:07.423" v="37" actId="20577"/>
          <ac:spMkLst>
            <pc:docMk/>
            <pc:sldMk cId="1344047111" sldId="281"/>
            <ac:spMk id="2" creationId="{00000000-0000-0000-0000-000000000000}"/>
          </ac:spMkLst>
        </pc:spChg>
      </pc:sldChg>
      <pc:sldChg chg="modSp addCm">
        <pc:chgData name="VLAD-CALCIC Diana (CNECT)" userId="S::diana.vlad-calcic@ec.europa.eu::8f17da86-78db-48e3-aaf9-22e4ca83eef9" providerId="AD" clId="Web-{31D8A6E9-BB73-4690-B842-66D03857C76F}" dt="2021-01-05T11:36:06.970" v="140"/>
        <pc:sldMkLst>
          <pc:docMk/>
          <pc:sldMk cId="694064443" sldId="292"/>
        </pc:sldMkLst>
        <pc:spChg chg="mod">
          <ac:chgData name="VLAD-CALCIC Diana (CNECT)" userId="S::diana.vlad-calcic@ec.europa.eu::8f17da86-78db-48e3-aaf9-22e4ca83eef9" providerId="AD" clId="Web-{31D8A6E9-BB73-4690-B842-66D03857C76F}" dt="2021-01-05T11:33:35.607" v="138"/>
          <ac:spMkLst>
            <pc:docMk/>
            <pc:sldMk cId="694064443" sldId="292"/>
            <ac:spMk id="4" creationId="{00000000-0000-0000-0000-000000000000}"/>
          </ac:spMkLst>
        </pc:spChg>
        <pc:spChg chg="mod ord">
          <ac:chgData name="VLAD-CALCIC Diana (CNECT)" userId="S::diana.vlad-calcic@ec.europa.eu::8f17da86-78db-48e3-aaf9-22e4ca83eef9" providerId="AD" clId="Web-{31D8A6E9-BB73-4690-B842-66D03857C76F}" dt="2021-01-05T11:33:32.138" v="137"/>
          <ac:spMkLst>
            <pc:docMk/>
            <pc:sldMk cId="694064443" sldId="292"/>
            <ac:spMk id="5" creationId="{00000000-0000-0000-0000-000000000000}"/>
          </ac:spMkLst>
        </pc:spChg>
        <pc:spChg chg="mod">
          <ac:chgData name="VLAD-CALCIC Diana (CNECT)" userId="S::diana.vlad-calcic@ec.europa.eu::8f17da86-78db-48e3-aaf9-22e4ca83eef9" providerId="AD" clId="Web-{31D8A6E9-BB73-4690-B842-66D03857C76F}" dt="2021-01-05T11:33:03.309" v="134" actId="20577"/>
          <ac:spMkLst>
            <pc:docMk/>
            <pc:sldMk cId="694064443" sldId="292"/>
            <ac:spMk id="9" creationId="{00000000-0000-0000-0000-000000000000}"/>
          </ac:spMkLst>
        </pc:spChg>
      </pc:sldChg>
      <pc:sldChg chg="modSp">
        <pc:chgData name="VLAD-CALCIC Diana (CNECT)" userId="S::diana.vlad-calcic@ec.europa.eu::8f17da86-78db-48e3-aaf9-22e4ca83eef9" providerId="AD" clId="Web-{31D8A6E9-BB73-4690-B842-66D03857C76F}" dt="2021-01-05T11:36:44.439" v="145" actId="20577"/>
        <pc:sldMkLst>
          <pc:docMk/>
          <pc:sldMk cId="4202909999" sldId="293"/>
        </pc:sldMkLst>
        <pc:spChg chg="mod">
          <ac:chgData name="VLAD-CALCIC Diana (CNECT)" userId="S::diana.vlad-calcic@ec.europa.eu::8f17da86-78db-48e3-aaf9-22e4ca83eef9" providerId="AD" clId="Web-{31D8A6E9-BB73-4690-B842-66D03857C76F}" dt="2021-01-05T11:36:44.439" v="145" actId="20577"/>
          <ac:spMkLst>
            <pc:docMk/>
            <pc:sldMk cId="4202909999" sldId="293"/>
            <ac:spMk id="3" creationId="{00000000-0000-0000-0000-000000000000}"/>
          </ac:spMkLst>
        </pc:spChg>
      </pc:sldChg>
      <pc:sldChg chg="modSp addCm">
        <pc:chgData name="VLAD-CALCIC Diana (CNECT)" userId="S::diana.vlad-calcic@ec.europa.eu::8f17da86-78db-48e3-aaf9-22e4ca83eef9" providerId="AD" clId="Web-{31D8A6E9-BB73-4690-B842-66D03857C76F}" dt="2021-01-05T11:42:20.493" v="161"/>
        <pc:sldMkLst>
          <pc:docMk/>
          <pc:sldMk cId="3221876840" sldId="301"/>
        </pc:sldMkLst>
        <pc:spChg chg="mod">
          <ac:chgData name="VLAD-CALCIC Diana (CNECT)" userId="S::diana.vlad-calcic@ec.europa.eu::8f17da86-78db-48e3-aaf9-22e4ca83eef9" providerId="AD" clId="Web-{31D8A6E9-BB73-4690-B842-66D03857C76F}" dt="2021-01-05T11:42:09.931" v="159" actId="20577"/>
          <ac:spMkLst>
            <pc:docMk/>
            <pc:sldMk cId="3221876840" sldId="301"/>
            <ac:spMk id="2" creationId="{00000000-0000-0000-0000-000000000000}"/>
          </ac:spMkLst>
        </pc:spChg>
        <pc:spChg chg="mod">
          <ac:chgData name="VLAD-CALCIC Diana (CNECT)" userId="S::diana.vlad-calcic@ec.europa.eu::8f17da86-78db-48e3-aaf9-22e4ca83eef9" providerId="AD" clId="Web-{31D8A6E9-BB73-4690-B842-66D03857C76F}" dt="2021-01-05T11:42:06.853" v="157" actId="20577"/>
          <ac:spMkLst>
            <pc:docMk/>
            <pc:sldMk cId="3221876840" sldId="301"/>
            <ac:spMk id="3" creationId="{00000000-0000-0000-0000-000000000000}"/>
          </ac:spMkLst>
        </pc:spChg>
      </pc:sldChg>
      <pc:sldChg chg="modSp">
        <pc:chgData name="VLAD-CALCIC Diana (CNECT)" userId="S::diana.vlad-calcic@ec.europa.eu::8f17da86-78db-48e3-aaf9-22e4ca83eef9" providerId="AD" clId="Web-{31D8A6E9-BB73-4690-B842-66D03857C76F}" dt="2021-01-05T11:32:29.746" v="131" actId="20577"/>
        <pc:sldMkLst>
          <pc:docMk/>
          <pc:sldMk cId="3225737640" sldId="303"/>
        </pc:sldMkLst>
        <pc:spChg chg="mod">
          <ac:chgData name="VLAD-CALCIC Diana (CNECT)" userId="S::diana.vlad-calcic@ec.europa.eu::8f17da86-78db-48e3-aaf9-22e4ca83eef9" providerId="AD" clId="Web-{31D8A6E9-BB73-4690-B842-66D03857C76F}" dt="2021-01-05T11:32:29.746" v="131" actId="20577"/>
          <ac:spMkLst>
            <pc:docMk/>
            <pc:sldMk cId="3225737640" sldId="303"/>
            <ac:spMk id="3" creationId="{00000000-0000-0000-0000-000000000000}"/>
          </ac:spMkLst>
        </pc:spChg>
      </pc:sldChg>
      <pc:sldChg chg="modSp">
        <pc:chgData name="VLAD-CALCIC Diana (CNECT)" userId="S::diana.vlad-calcic@ec.europa.eu::8f17da86-78db-48e3-aaf9-22e4ca83eef9" providerId="AD" clId="Web-{31D8A6E9-BB73-4690-B842-66D03857C76F}" dt="2021-01-05T11:44:54.497" v="187" actId="20577"/>
        <pc:sldMkLst>
          <pc:docMk/>
          <pc:sldMk cId="2761568037" sldId="309"/>
        </pc:sldMkLst>
        <pc:spChg chg="mod">
          <ac:chgData name="VLAD-CALCIC Diana (CNECT)" userId="S::diana.vlad-calcic@ec.europa.eu::8f17da86-78db-48e3-aaf9-22e4ca83eef9" providerId="AD" clId="Web-{31D8A6E9-BB73-4690-B842-66D03857C76F}" dt="2021-01-05T11:44:54.497" v="187" actId="20577"/>
          <ac:spMkLst>
            <pc:docMk/>
            <pc:sldMk cId="2761568037" sldId="309"/>
            <ac:spMk id="29" creationId="{00000000-0000-0000-0000-000000000000}"/>
          </ac:spMkLst>
        </pc:spChg>
      </pc:sldChg>
      <pc:sldChg chg="addSp delSp modSp">
        <pc:chgData name="VLAD-CALCIC Diana (CNECT)" userId="S::diana.vlad-calcic@ec.europa.eu::8f17da86-78db-48e3-aaf9-22e4ca83eef9" providerId="AD" clId="Web-{31D8A6E9-BB73-4690-B842-66D03857C76F}" dt="2021-01-05T11:45:10.185" v="191"/>
        <pc:sldMkLst>
          <pc:docMk/>
          <pc:sldMk cId="376702509" sldId="310"/>
        </pc:sldMkLst>
        <pc:spChg chg="add">
          <ac:chgData name="VLAD-CALCIC Diana (CNECT)" userId="S::diana.vlad-calcic@ec.europa.eu::8f17da86-78db-48e3-aaf9-22e4ca83eef9" providerId="AD" clId="Web-{31D8A6E9-BB73-4690-B842-66D03857C76F}" dt="2021-01-05T11:45:10.185" v="191"/>
          <ac:spMkLst>
            <pc:docMk/>
            <pc:sldMk cId="376702509" sldId="310"/>
            <ac:spMk id="2" creationId="{8F23A572-9B83-48C1-8927-FBA45530E437}"/>
          </ac:spMkLst>
        </pc:spChg>
        <pc:spChg chg="del mod">
          <ac:chgData name="VLAD-CALCIC Diana (CNECT)" userId="S::diana.vlad-calcic@ec.europa.eu::8f17da86-78db-48e3-aaf9-22e4ca83eef9" providerId="AD" clId="Web-{31D8A6E9-BB73-4690-B842-66D03857C76F}" dt="2021-01-05T11:45:09.341" v="190"/>
          <ac:spMkLst>
            <pc:docMk/>
            <pc:sldMk cId="376702509" sldId="310"/>
            <ac:spMk id="25" creationId="{00000000-0000-0000-0000-000000000000}"/>
          </ac:spMkLst>
        </pc:spChg>
      </pc:sldChg>
      <pc:sldChg chg="addSp delSp modSp addCm">
        <pc:chgData name="VLAD-CALCIC Diana (CNECT)" userId="S::diana.vlad-calcic@ec.europa.eu::8f17da86-78db-48e3-aaf9-22e4ca83eef9" providerId="AD" clId="Web-{31D8A6E9-BB73-4690-B842-66D03857C76F}" dt="2021-01-05T11:45:23.622" v="196"/>
        <pc:sldMkLst>
          <pc:docMk/>
          <pc:sldMk cId="3378095139" sldId="311"/>
        </pc:sldMkLst>
        <pc:spChg chg="add">
          <ac:chgData name="VLAD-CALCIC Diana (CNECT)" userId="S::diana.vlad-calcic@ec.europa.eu::8f17da86-78db-48e3-aaf9-22e4ca83eef9" providerId="AD" clId="Web-{31D8A6E9-BB73-4690-B842-66D03857C76F}" dt="2021-01-05T11:45:23.622" v="196"/>
          <ac:spMkLst>
            <pc:docMk/>
            <pc:sldMk cId="3378095139" sldId="311"/>
            <ac:spMk id="2" creationId="{5D916E29-7370-466C-9521-3733ED9C00BD}"/>
          </ac:spMkLst>
        </pc:spChg>
        <pc:spChg chg="mod">
          <ac:chgData name="VLAD-CALCIC Diana (CNECT)" userId="S::diana.vlad-calcic@ec.europa.eu::8f17da86-78db-48e3-aaf9-22e4ca83eef9" providerId="AD" clId="Web-{31D8A6E9-BB73-4690-B842-66D03857C76F}" dt="2021-01-05T11:44:24.074" v="181" actId="20577"/>
          <ac:spMkLst>
            <pc:docMk/>
            <pc:sldMk cId="3378095139" sldId="311"/>
            <ac:spMk id="12" creationId="{00000000-0000-0000-0000-000000000000}"/>
          </ac:spMkLst>
        </pc:spChg>
        <pc:spChg chg="del mod">
          <ac:chgData name="VLAD-CALCIC Diana (CNECT)" userId="S::diana.vlad-calcic@ec.europa.eu::8f17da86-78db-48e3-aaf9-22e4ca83eef9" providerId="AD" clId="Web-{31D8A6E9-BB73-4690-B842-66D03857C76F}" dt="2021-01-05T11:45:22.357" v="195"/>
          <ac:spMkLst>
            <pc:docMk/>
            <pc:sldMk cId="3378095139" sldId="311"/>
            <ac:spMk id="16" creationId="{00000000-0000-0000-0000-000000000000}"/>
          </ac:spMkLst>
        </pc:spChg>
      </pc:sldChg>
      <pc:sldChg chg="addCm">
        <pc:chgData name="VLAD-CALCIC Diana (CNECT)" userId="S::diana.vlad-calcic@ec.europa.eu::8f17da86-78db-48e3-aaf9-22e4ca83eef9" providerId="AD" clId="Web-{31D8A6E9-BB73-4690-B842-66D03857C76F}" dt="2021-01-05T11:46:35.890" v="197"/>
        <pc:sldMkLst>
          <pc:docMk/>
          <pc:sldMk cId="700024565" sldId="327"/>
        </pc:sldMkLst>
      </pc:sldChg>
      <pc:sldChg chg="addCm">
        <pc:chgData name="VLAD-CALCIC Diana (CNECT)" userId="S::diana.vlad-calcic@ec.europa.eu::8f17da86-78db-48e3-aaf9-22e4ca83eef9" providerId="AD" clId="Web-{31D8A6E9-BB73-4690-B842-66D03857C76F}" dt="2021-01-05T11:34:52.202" v="139"/>
        <pc:sldMkLst>
          <pc:docMk/>
          <pc:sldMk cId="363899930" sldId="334"/>
        </pc:sldMkLst>
      </pc:sldChg>
      <pc:sldChg chg="modSp">
        <pc:chgData name="VLAD-CALCIC Diana (CNECT)" userId="S::diana.vlad-calcic@ec.europa.eu::8f17da86-78db-48e3-aaf9-22e4ca83eef9" providerId="AD" clId="Web-{31D8A6E9-BB73-4690-B842-66D03857C76F}" dt="2021-01-05T11:40:32.694" v="148" actId="1076"/>
        <pc:sldMkLst>
          <pc:docMk/>
          <pc:sldMk cId="1645405162" sldId="340"/>
        </pc:sldMkLst>
        <pc:spChg chg="mod">
          <ac:chgData name="VLAD-CALCIC Diana (CNECT)" userId="S::diana.vlad-calcic@ec.europa.eu::8f17da86-78db-48e3-aaf9-22e4ca83eef9" providerId="AD" clId="Web-{31D8A6E9-BB73-4690-B842-66D03857C76F}" dt="2021-01-05T11:40:32.694" v="148" actId="1076"/>
          <ac:spMkLst>
            <pc:docMk/>
            <pc:sldMk cId="1645405162" sldId="340"/>
            <ac:spMk id="2" creationId="{00000000-0000-0000-0000-000000000000}"/>
          </ac:spMkLst>
        </pc:spChg>
      </pc:sldChg>
      <pc:sldChg chg="modSp">
        <pc:chgData name="VLAD-CALCIC Diana (CNECT)" userId="S::diana.vlad-calcic@ec.europa.eu::8f17da86-78db-48e3-aaf9-22e4ca83eef9" providerId="AD" clId="Web-{31D8A6E9-BB73-4690-B842-66D03857C76F}" dt="2021-01-05T11:40:46.179" v="151" actId="20577"/>
        <pc:sldMkLst>
          <pc:docMk/>
          <pc:sldMk cId="1849303138" sldId="341"/>
        </pc:sldMkLst>
        <pc:spChg chg="mod">
          <ac:chgData name="VLAD-CALCIC Diana (CNECT)" userId="S::diana.vlad-calcic@ec.europa.eu::8f17da86-78db-48e3-aaf9-22e4ca83eef9" providerId="AD" clId="Web-{31D8A6E9-BB73-4690-B842-66D03857C76F}" dt="2021-01-05T11:40:46.179" v="151" actId="20577"/>
          <ac:spMkLst>
            <pc:docMk/>
            <pc:sldMk cId="1849303138" sldId="341"/>
            <ac:spMk id="3" creationId="{00000000-0000-0000-0000-000000000000}"/>
          </ac:spMkLst>
        </pc:spChg>
      </pc:sldChg>
      <pc:sldChg chg="modSp addCm">
        <pc:chgData name="VLAD-CALCIC Diana (CNECT)" userId="S::diana.vlad-calcic@ec.europa.eu::8f17da86-78db-48e3-aaf9-22e4ca83eef9" providerId="AD" clId="Web-{31D8A6E9-BB73-4690-B842-66D03857C76F}" dt="2021-01-05T11:43:04.573" v="176" actId="20577"/>
        <pc:sldMkLst>
          <pc:docMk/>
          <pc:sldMk cId="175260585" sldId="342"/>
        </pc:sldMkLst>
        <pc:spChg chg="mod">
          <ac:chgData name="VLAD-CALCIC Diana (CNECT)" userId="S::diana.vlad-calcic@ec.europa.eu::8f17da86-78db-48e3-aaf9-22e4ca83eef9" providerId="AD" clId="Web-{31D8A6E9-BB73-4690-B842-66D03857C76F}" dt="2021-01-05T11:43:04.573" v="176" actId="20577"/>
          <ac:spMkLst>
            <pc:docMk/>
            <pc:sldMk cId="175260585" sldId="342"/>
            <ac:spMk id="3" creationId="{00000000-0000-0000-0000-000000000000}"/>
          </ac:spMkLst>
        </pc:spChg>
      </pc:sldChg>
    </pc:docChg>
  </pc:docChgLst>
  <pc:docChgLst>
    <pc:chgData name="CAMILLI Enrico Leonardo (CNECT)" userId="S::enrico.camilli@ec.europa.eu::04def1d6-61f3-4564-83ae-ffe095357e8b" providerId="AD" clId="Web-{05559734-CCA3-46A1-AEC5-6D1A8440A048}"/>
    <pc:docChg chg="modSld">
      <pc:chgData name="CAMILLI Enrico Leonardo (CNECT)" userId="S::enrico.camilli@ec.europa.eu::04def1d6-61f3-4564-83ae-ffe095357e8b" providerId="AD" clId="Web-{05559734-CCA3-46A1-AEC5-6D1A8440A048}" dt="2021-01-05T11:27:40.758" v="192" actId="20577"/>
      <pc:docMkLst>
        <pc:docMk/>
      </pc:docMkLst>
      <pc:sldChg chg="modSp addCm">
        <pc:chgData name="CAMILLI Enrico Leonardo (CNECT)" userId="S::enrico.camilli@ec.europa.eu::04def1d6-61f3-4564-83ae-ffe095357e8b" providerId="AD" clId="Web-{05559734-CCA3-46A1-AEC5-6D1A8440A048}" dt="2021-01-05T11:26:54.742" v="188" actId="20577"/>
        <pc:sldMkLst>
          <pc:docMk/>
          <pc:sldMk cId="4201820462" sldId="262"/>
        </pc:sldMkLst>
        <pc:spChg chg="mod">
          <ac:chgData name="CAMILLI Enrico Leonardo (CNECT)" userId="S::enrico.camilli@ec.europa.eu::04def1d6-61f3-4564-83ae-ffe095357e8b" providerId="AD" clId="Web-{05559734-CCA3-46A1-AEC5-6D1A8440A048}" dt="2021-01-05T11:26:54.742" v="188" actId="20577"/>
          <ac:spMkLst>
            <pc:docMk/>
            <pc:sldMk cId="4201820462" sldId="262"/>
            <ac:spMk id="4" creationId="{00000000-0000-0000-0000-000000000000}"/>
          </ac:spMkLst>
        </pc:spChg>
      </pc:sldChg>
      <pc:sldChg chg="addCm">
        <pc:chgData name="CAMILLI Enrico Leonardo (CNECT)" userId="S::enrico.camilli@ec.europa.eu::04def1d6-61f3-4564-83ae-ffe095357e8b" providerId="AD" clId="Web-{05559734-CCA3-46A1-AEC5-6D1A8440A048}" dt="2021-01-05T11:00:08.706" v="3"/>
        <pc:sldMkLst>
          <pc:docMk/>
          <pc:sldMk cId="1166730324" sldId="274"/>
        </pc:sldMkLst>
      </pc:sldChg>
      <pc:sldChg chg="modSp addCm modCm">
        <pc:chgData name="CAMILLI Enrico Leonardo (CNECT)" userId="S::enrico.camilli@ec.europa.eu::04def1d6-61f3-4564-83ae-ffe095357e8b" providerId="AD" clId="Web-{05559734-CCA3-46A1-AEC5-6D1A8440A048}" dt="2021-01-05T11:27:39.696" v="190" actId="20577"/>
        <pc:sldMkLst>
          <pc:docMk/>
          <pc:sldMk cId="1940089799" sldId="280"/>
        </pc:sldMkLst>
        <pc:spChg chg="mod">
          <ac:chgData name="CAMILLI Enrico Leonardo (CNECT)" userId="S::enrico.camilli@ec.europa.eu::04def1d6-61f3-4564-83ae-ffe095357e8b" providerId="AD" clId="Web-{05559734-CCA3-46A1-AEC5-6D1A8440A048}" dt="2021-01-05T11:27:39.696" v="190" actId="20577"/>
          <ac:spMkLst>
            <pc:docMk/>
            <pc:sldMk cId="1940089799" sldId="280"/>
            <ac:spMk id="2" creationId="{00000000-0000-0000-0000-000000000000}"/>
          </ac:spMkLst>
        </pc:spChg>
      </pc:sldChg>
      <pc:sldChg chg="addCm">
        <pc:chgData name="CAMILLI Enrico Leonardo (CNECT)" userId="S::enrico.camilli@ec.europa.eu::04def1d6-61f3-4564-83ae-ffe095357e8b" providerId="AD" clId="Web-{05559734-CCA3-46A1-AEC5-6D1A8440A048}" dt="2021-01-05T10:56:09.500" v="2"/>
        <pc:sldMkLst>
          <pc:docMk/>
          <pc:sldMk cId="1344047111" sldId="281"/>
        </pc:sldMkLst>
      </pc:sldChg>
      <pc:sldChg chg="addCm">
        <pc:chgData name="CAMILLI Enrico Leonardo (CNECT)" userId="S::enrico.camilli@ec.europa.eu::04def1d6-61f3-4564-83ae-ffe095357e8b" providerId="AD" clId="Web-{05559734-CCA3-46A1-AEC5-6D1A8440A048}" dt="2021-01-05T11:10:41.402" v="7"/>
        <pc:sldMkLst>
          <pc:docMk/>
          <pc:sldMk cId="2917201440" sldId="295"/>
        </pc:sldMkLst>
      </pc:sldChg>
      <pc:sldChg chg="modSp addCm">
        <pc:chgData name="CAMILLI Enrico Leonardo (CNECT)" userId="S::enrico.camilli@ec.europa.eu::04def1d6-61f3-4564-83ae-ffe095357e8b" providerId="AD" clId="Web-{05559734-CCA3-46A1-AEC5-6D1A8440A048}" dt="2021-01-05T11:25:17.475" v="150" actId="20577"/>
        <pc:sldMkLst>
          <pc:docMk/>
          <pc:sldMk cId="3555616194" sldId="324"/>
        </pc:sldMkLst>
        <pc:spChg chg="mod">
          <ac:chgData name="CAMILLI Enrico Leonardo (CNECT)" userId="S::enrico.camilli@ec.europa.eu::04def1d6-61f3-4564-83ae-ffe095357e8b" providerId="AD" clId="Web-{05559734-CCA3-46A1-AEC5-6D1A8440A048}" dt="2021-01-05T11:25:17.475" v="150" actId="20577"/>
          <ac:spMkLst>
            <pc:docMk/>
            <pc:sldMk cId="3555616194" sldId="324"/>
            <ac:spMk id="3" creationId="{00000000-0000-0000-0000-000000000000}"/>
          </ac:spMkLst>
        </pc:spChg>
      </pc:sldChg>
      <pc:sldChg chg="modSp addCm">
        <pc:chgData name="CAMILLI Enrico Leonardo (CNECT)" userId="S::enrico.camilli@ec.europa.eu::04def1d6-61f3-4564-83ae-ffe095357e8b" providerId="AD" clId="Web-{05559734-CCA3-46A1-AEC5-6D1A8440A048}" dt="2021-01-05T11:25:01.803" v="118" actId="20577"/>
        <pc:sldMkLst>
          <pc:docMk/>
          <pc:sldMk cId="2899583951" sldId="330"/>
        </pc:sldMkLst>
        <pc:spChg chg="mod">
          <ac:chgData name="CAMILLI Enrico Leonardo (CNECT)" userId="S::enrico.camilli@ec.europa.eu::04def1d6-61f3-4564-83ae-ffe095357e8b" providerId="AD" clId="Web-{05559734-CCA3-46A1-AEC5-6D1A8440A048}" dt="2021-01-05T11:25:01.803" v="118" actId="20577"/>
          <ac:spMkLst>
            <pc:docMk/>
            <pc:sldMk cId="2899583951" sldId="330"/>
            <ac:spMk id="3" creationId="{00000000-0000-0000-0000-000000000000}"/>
          </ac:spMkLst>
        </pc:spChg>
      </pc:sldChg>
      <pc:sldChg chg="addCm">
        <pc:chgData name="CAMILLI Enrico Leonardo (CNECT)" userId="S::enrico.camilli@ec.europa.eu::04def1d6-61f3-4564-83ae-ffe095357e8b" providerId="AD" clId="Web-{05559734-CCA3-46A1-AEC5-6D1A8440A048}" dt="2021-01-05T11:07:12.634" v="6"/>
        <pc:sldMkLst>
          <pc:docMk/>
          <pc:sldMk cId="363899930" sldId="334"/>
        </pc:sldMkLst>
      </pc:sldChg>
    </pc:docChg>
  </pc:docChgLst>
  <pc:docChgLst>
    <pc:chgData name="KAARLEP Agne (CNECT)" userId="S::agne.kaarlep1@ec.europa.eu::78d2dac0-d1be-43cc-9e54-bf6cfd85b988" providerId="AD" clId="Web-{C8D3EBC3-A8D4-4F1F-9BD4-2702FFCEC541}"/>
    <pc:docChg chg="modSld">
      <pc:chgData name="KAARLEP Agne (CNECT)" userId="S::agne.kaarlep1@ec.europa.eu::78d2dac0-d1be-43cc-9e54-bf6cfd85b988" providerId="AD" clId="Web-{C8D3EBC3-A8D4-4F1F-9BD4-2702FFCEC541}" dt="2021-01-05T09:21:06.122" v="1" actId="20577"/>
      <pc:docMkLst>
        <pc:docMk/>
      </pc:docMkLst>
      <pc:sldChg chg="modSp">
        <pc:chgData name="KAARLEP Agne (CNECT)" userId="S::agne.kaarlep1@ec.europa.eu::78d2dac0-d1be-43cc-9e54-bf6cfd85b988" providerId="AD" clId="Web-{C8D3EBC3-A8D4-4F1F-9BD4-2702FFCEC541}" dt="2021-01-05T09:21:06.122" v="1" actId="20577"/>
        <pc:sldMkLst>
          <pc:docMk/>
          <pc:sldMk cId="1344047111" sldId="281"/>
        </pc:sldMkLst>
        <pc:spChg chg="mod">
          <ac:chgData name="KAARLEP Agne (CNECT)" userId="S::agne.kaarlep1@ec.europa.eu::78d2dac0-d1be-43cc-9e54-bf6cfd85b988" providerId="AD" clId="Web-{C8D3EBC3-A8D4-4F1F-9BD4-2702FFCEC541}" dt="2021-01-05T09:21:06.122" v="1" actId="20577"/>
          <ac:spMkLst>
            <pc:docMk/>
            <pc:sldMk cId="1344047111" sldId="281"/>
            <ac:spMk id="2" creationId="{00000000-0000-0000-0000-000000000000}"/>
          </ac:spMkLst>
        </pc:spChg>
      </pc:sldChg>
    </pc:docChg>
  </pc:docChgLst>
  <pc:docChgLst>
    <pc:chgData name="TSITSOU Athina (CNECT)" userId="S::athina.tsitsou@ec.europa.eu::8a3a97d6-3355-4b69-9896-1a17500e0642" providerId="AD" clId="Web-{2E061F58-F675-4CCA-AC3D-91E4E5AFC6AE}"/>
    <pc:docChg chg="modSld">
      <pc:chgData name="TSITSOU Athina (CNECT)" userId="S::athina.tsitsou@ec.europa.eu::8a3a97d6-3355-4b69-9896-1a17500e0642" providerId="AD" clId="Web-{2E061F58-F675-4CCA-AC3D-91E4E5AFC6AE}" dt="2021-01-05T10:26:43.593" v="172"/>
      <pc:docMkLst>
        <pc:docMk/>
      </pc:docMkLst>
      <pc:sldChg chg="modSp">
        <pc:chgData name="TSITSOU Athina (CNECT)" userId="S::athina.tsitsou@ec.europa.eu::8a3a97d6-3355-4b69-9896-1a17500e0642" providerId="AD" clId="Web-{2E061F58-F675-4CCA-AC3D-91E4E5AFC6AE}" dt="2021-01-05T10:23:14.543" v="53" actId="20577"/>
        <pc:sldMkLst>
          <pc:docMk/>
          <pc:sldMk cId="3566026381" sldId="268"/>
        </pc:sldMkLst>
        <pc:spChg chg="mod">
          <ac:chgData name="TSITSOU Athina (CNECT)" userId="S::athina.tsitsou@ec.europa.eu::8a3a97d6-3355-4b69-9896-1a17500e0642" providerId="AD" clId="Web-{2E061F58-F675-4CCA-AC3D-91E4E5AFC6AE}" dt="2021-01-05T10:23:14.543" v="53" actId="20577"/>
          <ac:spMkLst>
            <pc:docMk/>
            <pc:sldMk cId="3566026381" sldId="268"/>
            <ac:spMk id="2" creationId="{00000000-0000-0000-0000-000000000000}"/>
          </ac:spMkLst>
        </pc:spChg>
      </pc:sldChg>
      <pc:sldChg chg="addCm">
        <pc:chgData name="TSITSOU Athina (CNECT)" userId="S::athina.tsitsou@ec.europa.eu::8a3a97d6-3355-4b69-9896-1a17500e0642" providerId="AD" clId="Web-{2E061F58-F675-4CCA-AC3D-91E4E5AFC6AE}" dt="2021-01-05T09:49:29.760" v="0"/>
        <pc:sldMkLst>
          <pc:docMk/>
          <pc:sldMk cId="694064443" sldId="292"/>
        </pc:sldMkLst>
      </pc:sldChg>
      <pc:sldChg chg="addCm">
        <pc:chgData name="TSITSOU Athina (CNECT)" userId="S::athina.tsitsou@ec.europa.eu::8a3a97d6-3355-4b69-9896-1a17500e0642" providerId="AD" clId="Web-{2E061F58-F675-4CCA-AC3D-91E4E5AFC6AE}" dt="2021-01-05T09:52:34.778" v="1"/>
        <pc:sldMkLst>
          <pc:docMk/>
          <pc:sldMk cId="1143544277" sldId="294"/>
        </pc:sldMkLst>
      </pc:sldChg>
      <pc:sldChg chg="modSp">
        <pc:chgData name="TSITSOU Athina (CNECT)" userId="S::athina.tsitsou@ec.europa.eu::8a3a97d6-3355-4b69-9896-1a17500e0642" providerId="AD" clId="Web-{2E061F58-F675-4CCA-AC3D-91E4E5AFC6AE}" dt="2021-01-05T10:02:15.131" v="18" actId="20577"/>
        <pc:sldMkLst>
          <pc:docMk/>
          <pc:sldMk cId="2681796979" sldId="304"/>
        </pc:sldMkLst>
        <pc:spChg chg="mod">
          <ac:chgData name="TSITSOU Athina (CNECT)" userId="S::athina.tsitsou@ec.europa.eu::8a3a97d6-3355-4b69-9896-1a17500e0642" providerId="AD" clId="Web-{2E061F58-F675-4CCA-AC3D-91E4E5AFC6AE}" dt="2021-01-05T10:02:15.131" v="18" actId="20577"/>
          <ac:spMkLst>
            <pc:docMk/>
            <pc:sldMk cId="2681796979" sldId="304"/>
            <ac:spMk id="3" creationId="{00000000-0000-0000-0000-000000000000}"/>
          </ac:spMkLst>
        </pc:spChg>
      </pc:sldChg>
      <pc:sldChg chg="modSp">
        <pc:chgData name="TSITSOU Athina (CNECT)" userId="S::athina.tsitsou@ec.europa.eu::8a3a97d6-3355-4b69-9896-1a17500e0642" providerId="AD" clId="Web-{2E061F58-F675-4CCA-AC3D-91E4E5AFC6AE}" dt="2021-01-05T10:15:41.316" v="50" actId="14100"/>
        <pc:sldMkLst>
          <pc:docMk/>
          <pc:sldMk cId="1882526224" sldId="317"/>
        </pc:sldMkLst>
        <pc:spChg chg="mod">
          <ac:chgData name="TSITSOU Athina (CNECT)" userId="S::athina.tsitsou@ec.europa.eu::8a3a97d6-3355-4b69-9896-1a17500e0642" providerId="AD" clId="Web-{2E061F58-F675-4CCA-AC3D-91E4E5AFC6AE}" dt="2021-01-05T10:11:22.781" v="22" actId="14100"/>
          <ac:spMkLst>
            <pc:docMk/>
            <pc:sldMk cId="1882526224" sldId="317"/>
            <ac:spMk id="2" creationId="{00000000-0000-0000-0000-000000000000}"/>
          </ac:spMkLst>
        </pc:spChg>
        <pc:picChg chg="mod">
          <ac:chgData name="TSITSOU Athina (CNECT)" userId="S::athina.tsitsou@ec.europa.eu::8a3a97d6-3355-4b69-9896-1a17500e0642" providerId="AD" clId="Web-{2E061F58-F675-4CCA-AC3D-91E4E5AFC6AE}" dt="2021-01-05T10:15:41.316" v="50" actId="14100"/>
          <ac:picMkLst>
            <pc:docMk/>
            <pc:sldMk cId="1882526224" sldId="317"/>
            <ac:picMk id="4" creationId="{00000000-0000-0000-0000-000000000000}"/>
          </ac:picMkLst>
        </pc:picChg>
      </pc:sldChg>
      <pc:sldChg chg="modSp addCm modCm">
        <pc:chgData name="TSITSOU Athina (CNECT)" userId="S::athina.tsitsou@ec.europa.eu::8a3a97d6-3355-4b69-9896-1a17500e0642" providerId="AD" clId="Web-{2E061F58-F675-4CCA-AC3D-91E4E5AFC6AE}" dt="2021-01-05T10:26:43.593" v="172"/>
        <pc:sldMkLst>
          <pc:docMk/>
          <pc:sldMk cId="4094402901" sldId="332"/>
        </pc:sldMkLst>
        <pc:graphicFrameChg chg="mod modGraphic">
          <ac:chgData name="TSITSOU Athina (CNECT)" userId="S::athina.tsitsou@ec.europa.eu::8a3a97d6-3355-4b69-9896-1a17500e0642" providerId="AD" clId="Web-{2E061F58-F675-4CCA-AC3D-91E4E5AFC6AE}" dt="2021-01-05T10:26:36.187" v="171"/>
          <ac:graphicFrameMkLst>
            <pc:docMk/>
            <pc:sldMk cId="4094402901" sldId="332"/>
            <ac:graphicFrameMk id="5" creationId="{00000000-0000-0000-0000-000000000000}"/>
          </ac:graphicFrameMkLst>
        </pc:graphicFrameChg>
      </pc:sldChg>
      <pc:sldChg chg="modSp">
        <pc:chgData name="TSITSOU Athina (CNECT)" userId="S::athina.tsitsou@ec.europa.eu::8a3a97d6-3355-4b69-9896-1a17500e0642" providerId="AD" clId="Web-{2E061F58-F675-4CCA-AC3D-91E4E5AFC6AE}" dt="2021-01-05T09:55:05.499" v="13" actId="20577"/>
        <pc:sldMkLst>
          <pc:docMk/>
          <pc:sldMk cId="2321629888" sldId="337"/>
        </pc:sldMkLst>
        <pc:spChg chg="mod">
          <ac:chgData name="TSITSOU Athina (CNECT)" userId="S::athina.tsitsou@ec.europa.eu::8a3a97d6-3355-4b69-9896-1a17500e0642" providerId="AD" clId="Web-{2E061F58-F675-4CCA-AC3D-91E4E5AFC6AE}" dt="2021-01-05T09:55:05.499" v="13" actId="20577"/>
          <ac:spMkLst>
            <pc:docMk/>
            <pc:sldMk cId="2321629888" sldId="337"/>
            <ac:spMk id="2" creationId="{00000000-0000-0000-0000-000000000000}"/>
          </ac:spMkLst>
        </pc:spChg>
      </pc:sldChg>
      <pc:sldChg chg="addCm modCm">
        <pc:chgData name="TSITSOU Athina (CNECT)" userId="S::athina.tsitsou@ec.europa.eu::8a3a97d6-3355-4b69-9896-1a17500e0642" providerId="AD" clId="Web-{2E061F58-F675-4CCA-AC3D-91E4E5AFC6AE}" dt="2021-01-05T10:06:53.245" v="21"/>
        <pc:sldMkLst>
          <pc:docMk/>
          <pc:sldMk cId="175260585" sldId="342"/>
        </pc:sldMkLst>
      </pc:sldChg>
    </pc:docChg>
  </pc:docChgLst>
  <pc:docChgLst>
    <pc:chgData name="KAARLEP Agne (CNECT)" userId="S::agne.kaarlep1@ec.europa.eu::78d2dac0-d1be-43cc-9e54-bf6cfd85b988" providerId="AD" clId="Web-{E2C0D07A-1EE8-A895-179A-F6ED68BB1F19}"/>
    <pc:docChg chg="modSld">
      <pc:chgData name="KAARLEP Agne (CNECT)" userId="S::agne.kaarlep1@ec.europa.eu::78d2dac0-d1be-43cc-9e54-bf6cfd85b988" providerId="AD" clId="Web-{E2C0D07A-1EE8-A895-179A-F6ED68BB1F19}" dt="2021-01-05T11:14:00.568" v="130" actId="20577"/>
      <pc:docMkLst>
        <pc:docMk/>
      </pc:docMkLst>
      <pc:sldChg chg="modSp">
        <pc:chgData name="KAARLEP Agne (CNECT)" userId="S::agne.kaarlep1@ec.europa.eu::78d2dac0-d1be-43cc-9e54-bf6cfd85b988" providerId="AD" clId="Web-{E2C0D07A-1EE8-A895-179A-F6ED68BB1F19}" dt="2021-01-05T11:01:18.142" v="84" actId="20577"/>
        <pc:sldMkLst>
          <pc:docMk/>
          <pc:sldMk cId="1143544277" sldId="294"/>
        </pc:sldMkLst>
        <pc:spChg chg="mod">
          <ac:chgData name="KAARLEP Agne (CNECT)" userId="S::agne.kaarlep1@ec.europa.eu::78d2dac0-d1be-43cc-9e54-bf6cfd85b988" providerId="AD" clId="Web-{E2C0D07A-1EE8-A895-179A-F6ED68BB1F19}" dt="2021-01-05T11:01:18.142" v="84" actId="20577"/>
          <ac:spMkLst>
            <pc:docMk/>
            <pc:sldMk cId="1143544277" sldId="294"/>
            <ac:spMk id="3" creationId="{00000000-0000-0000-0000-000000000000}"/>
          </ac:spMkLst>
        </pc:spChg>
      </pc:sldChg>
      <pc:sldChg chg="modSp addCm modCm">
        <pc:chgData name="KAARLEP Agne (CNECT)" userId="S::agne.kaarlep1@ec.europa.eu::78d2dac0-d1be-43cc-9e54-bf6cfd85b988" providerId="AD" clId="Web-{E2C0D07A-1EE8-A895-179A-F6ED68BB1F19}" dt="2021-01-05T11:14:00.568" v="129" actId="20577"/>
        <pc:sldMkLst>
          <pc:docMk/>
          <pc:sldMk cId="1482684875" sldId="299"/>
        </pc:sldMkLst>
        <pc:spChg chg="mod">
          <ac:chgData name="KAARLEP Agne (CNECT)" userId="S::agne.kaarlep1@ec.europa.eu::78d2dac0-d1be-43cc-9e54-bf6cfd85b988" providerId="AD" clId="Web-{E2C0D07A-1EE8-A895-179A-F6ED68BB1F19}" dt="2021-01-05T11:14:00.568" v="129" actId="20577"/>
          <ac:spMkLst>
            <pc:docMk/>
            <pc:sldMk cId="1482684875" sldId="299"/>
            <ac:spMk id="3" creationId="{00000000-0000-0000-0000-000000000000}"/>
          </ac:spMkLst>
        </pc:spChg>
      </pc:sldChg>
    </pc:docChg>
  </pc:docChgLst>
  <pc:docChgLst>
    <pc:chgData name="VLAD-CALCIC Diana (CNECT)" userId="S::diana.vlad-calcic@ec.europa.eu::8f17da86-78db-48e3-aaf9-22e4ca83eef9" providerId="AD" clId="Web-{03AD961D-E6A3-439A-A8EE-CAF4A9F7E62B}"/>
    <pc:docChg chg="modSld">
      <pc:chgData name="VLAD-CALCIC Diana (CNECT)" userId="S::diana.vlad-calcic@ec.europa.eu::8f17da86-78db-48e3-aaf9-22e4ca83eef9" providerId="AD" clId="Web-{03AD961D-E6A3-439A-A8EE-CAF4A9F7E62B}" dt="2021-01-05T12:08:52.344" v="8" actId="20577"/>
      <pc:docMkLst>
        <pc:docMk/>
      </pc:docMkLst>
      <pc:sldChg chg="modSp addCm">
        <pc:chgData name="VLAD-CALCIC Diana (CNECT)" userId="S::diana.vlad-calcic@ec.europa.eu::8f17da86-78db-48e3-aaf9-22e4ca83eef9" providerId="AD" clId="Web-{03AD961D-E6A3-439A-A8EE-CAF4A9F7E62B}" dt="2021-01-05T12:08:52.329" v="7" actId="20577"/>
        <pc:sldMkLst>
          <pc:docMk/>
          <pc:sldMk cId="2917201440" sldId="295"/>
        </pc:sldMkLst>
        <pc:spChg chg="mod">
          <ac:chgData name="VLAD-CALCIC Diana (CNECT)" userId="S::diana.vlad-calcic@ec.europa.eu::8f17da86-78db-48e3-aaf9-22e4ca83eef9" providerId="AD" clId="Web-{03AD961D-E6A3-439A-A8EE-CAF4A9F7E62B}" dt="2021-01-05T12:08:52.329" v="7" actId="20577"/>
          <ac:spMkLst>
            <pc:docMk/>
            <pc:sldMk cId="2917201440" sldId="295"/>
            <ac:spMk id="3" creationId="{00000000-0000-0000-0000-000000000000}"/>
          </ac:spMkLst>
        </pc:spChg>
      </pc:sldChg>
    </pc:docChg>
  </pc:docChgLst>
  <pc:docChgLst>
    <pc:chgData name="VLAD-CALCIC Diana (CNECT)" userId="S::diana.vlad-calcic@ec.europa.eu::8f17da86-78db-48e3-aaf9-22e4ca83eef9" providerId="AD" clId="Web-{39814558-D362-4178-886A-0935E05A9A59}"/>
    <pc:docChg chg="modSld">
      <pc:chgData name="VLAD-CALCIC Diana (CNECT)" userId="S::diana.vlad-calcic@ec.europa.eu::8f17da86-78db-48e3-aaf9-22e4ca83eef9" providerId="AD" clId="Web-{39814558-D362-4178-886A-0935E05A9A59}" dt="2021-01-05T08:45:04.380" v="40" actId="20577"/>
      <pc:docMkLst>
        <pc:docMk/>
      </pc:docMkLst>
      <pc:sldChg chg="modSp">
        <pc:chgData name="VLAD-CALCIC Diana (CNECT)" userId="S::diana.vlad-calcic@ec.europa.eu::8f17da86-78db-48e3-aaf9-22e4ca83eef9" providerId="AD" clId="Web-{39814558-D362-4178-886A-0935E05A9A59}" dt="2021-01-05T08:44:12.426" v="34" actId="20577"/>
        <pc:sldMkLst>
          <pc:docMk/>
          <pc:sldMk cId="3225737640" sldId="303"/>
        </pc:sldMkLst>
        <pc:spChg chg="mod">
          <ac:chgData name="VLAD-CALCIC Diana (CNECT)" userId="S::diana.vlad-calcic@ec.europa.eu::8f17da86-78db-48e3-aaf9-22e4ca83eef9" providerId="AD" clId="Web-{39814558-D362-4178-886A-0935E05A9A59}" dt="2021-01-05T08:44:12.426" v="34" actId="20577"/>
          <ac:spMkLst>
            <pc:docMk/>
            <pc:sldMk cId="3225737640" sldId="303"/>
            <ac:spMk id="3" creationId="{00000000-0000-0000-0000-000000000000}"/>
          </ac:spMkLst>
        </pc:spChg>
      </pc:sldChg>
      <pc:sldChg chg="modSp">
        <pc:chgData name="VLAD-CALCIC Diana (CNECT)" userId="S::diana.vlad-calcic@ec.europa.eu::8f17da86-78db-48e3-aaf9-22e4ca83eef9" providerId="AD" clId="Web-{39814558-D362-4178-886A-0935E05A9A59}" dt="2021-01-05T08:45:04.364" v="39" actId="20577"/>
        <pc:sldMkLst>
          <pc:docMk/>
          <pc:sldMk cId="1597625074" sldId="338"/>
        </pc:sldMkLst>
        <pc:spChg chg="mod">
          <ac:chgData name="VLAD-CALCIC Diana (CNECT)" userId="S::diana.vlad-calcic@ec.europa.eu::8f17da86-78db-48e3-aaf9-22e4ca83eef9" providerId="AD" clId="Web-{39814558-D362-4178-886A-0935E05A9A59}" dt="2021-01-05T08:45:04.364" v="39" actId="20577"/>
          <ac:spMkLst>
            <pc:docMk/>
            <pc:sldMk cId="1597625074" sldId="338"/>
            <ac:spMk id="3" creationId="{00000000-0000-0000-0000-000000000000}"/>
          </ac:spMkLst>
        </pc:spChg>
      </pc:sldChg>
    </pc:docChg>
  </pc:docChgLst>
  <pc:docChgLst>
    <pc:chgData name="VLAD-CALCIC Diana (CNECT)" userId="S::diana.vlad-calcic@ec.europa.eu::8f17da86-78db-48e3-aaf9-22e4ca83eef9" providerId="AD" clId="Web-{1E483D95-7D00-4538-83E1-7BB77EDC1659}"/>
    <pc:docChg chg="modSld">
      <pc:chgData name="VLAD-CALCIC Diana (CNECT)" userId="S::diana.vlad-calcic@ec.europa.eu::8f17da86-78db-48e3-aaf9-22e4ca83eef9" providerId="AD" clId="Web-{1E483D95-7D00-4538-83E1-7BB77EDC1659}" dt="2021-01-05T09:28:35.768" v="7"/>
      <pc:docMkLst>
        <pc:docMk/>
      </pc:docMkLst>
      <pc:sldChg chg="addCm">
        <pc:chgData name="VLAD-CALCIC Diana (CNECT)" userId="S::diana.vlad-calcic@ec.europa.eu::8f17da86-78db-48e3-aaf9-22e4ca83eef9" providerId="AD" clId="Web-{1E483D95-7D00-4538-83E1-7BB77EDC1659}" dt="2021-01-05T09:28:35.768" v="7"/>
        <pc:sldMkLst>
          <pc:docMk/>
          <pc:sldMk cId="645724324" sldId="259"/>
        </pc:sldMkLst>
      </pc:sldChg>
      <pc:sldChg chg="modSp addCm">
        <pc:chgData name="VLAD-CALCIC Diana (CNECT)" userId="S::diana.vlad-calcic@ec.europa.eu::8f17da86-78db-48e3-aaf9-22e4ca83eef9" providerId="AD" clId="Web-{1E483D95-7D00-4538-83E1-7BB77EDC1659}" dt="2021-01-05T09:28:10.814" v="5" actId="20577"/>
        <pc:sldMkLst>
          <pc:docMk/>
          <pc:sldMk cId="23222078" sldId="271"/>
        </pc:sldMkLst>
        <pc:spChg chg="mod">
          <ac:chgData name="VLAD-CALCIC Diana (CNECT)" userId="S::diana.vlad-calcic@ec.europa.eu::8f17da86-78db-48e3-aaf9-22e4ca83eef9" providerId="AD" clId="Web-{1E483D95-7D00-4538-83E1-7BB77EDC1659}" dt="2021-01-05T09:28:10.814" v="5" actId="20577"/>
          <ac:spMkLst>
            <pc:docMk/>
            <pc:sldMk cId="23222078" sldId="271"/>
            <ac:spMk id="3" creationId="{00000000-0000-0000-0000-000000000000}"/>
          </ac:spMkLst>
        </pc:spChg>
      </pc:sldChg>
    </pc:docChg>
  </pc:docChgLst>
  <pc:docChgLst>
    <pc:chgData name="VLAD-CALCIC Diana (CNECT)" userId="S::diana.vlad-calcic@ec.europa.eu::8f17da86-78db-48e3-aaf9-22e4ca83eef9" providerId="AD" clId="Web-{0B44A765-27E9-4282-A8A3-BD09EB13A8C9}"/>
    <pc:docChg chg="modSld">
      <pc:chgData name="VLAD-CALCIC Diana (CNECT)" userId="S::diana.vlad-calcic@ec.europa.eu::8f17da86-78db-48e3-aaf9-22e4ca83eef9" providerId="AD" clId="Web-{0B44A765-27E9-4282-A8A3-BD09EB13A8C9}" dt="2021-01-05T09:30:35.596" v="1" actId="20577"/>
      <pc:docMkLst>
        <pc:docMk/>
      </pc:docMkLst>
      <pc:sldChg chg="modSp">
        <pc:chgData name="VLAD-CALCIC Diana (CNECT)" userId="S::diana.vlad-calcic@ec.europa.eu::8f17da86-78db-48e3-aaf9-22e4ca83eef9" providerId="AD" clId="Web-{0B44A765-27E9-4282-A8A3-BD09EB13A8C9}" dt="2021-01-05T09:30:35.596" v="0" actId="20577"/>
        <pc:sldMkLst>
          <pc:docMk/>
          <pc:sldMk cId="4201820462" sldId="262"/>
        </pc:sldMkLst>
        <pc:spChg chg="mod">
          <ac:chgData name="VLAD-CALCIC Diana (CNECT)" userId="S::diana.vlad-calcic@ec.europa.eu::8f17da86-78db-48e3-aaf9-22e4ca83eef9" providerId="AD" clId="Web-{0B44A765-27E9-4282-A8A3-BD09EB13A8C9}" dt="2021-01-05T09:30:35.596" v="0" actId="20577"/>
          <ac:spMkLst>
            <pc:docMk/>
            <pc:sldMk cId="4201820462" sldId="262"/>
            <ac:spMk id="4" creationId="{00000000-0000-0000-0000-000000000000}"/>
          </ac:spMkLst>
        </pc:spChg>
      </pc:sldChg>
    </pc:docChg>
  </pc:docChgLst>
  <pc:docChgLst>
    <pc:chgData name="KAARLEP Agne (CNECT)" userId="S::agne.kaarlep1@ec.europa.eu::78d2dac0-d1be-43cc-9e54-bf6cfd85b988" providerId="AD" clId="Web-{B3BBE464-CE66-478D-8853-9A41E48E44BD}"/>
    <pc:docChg chg="modSld">
      <pc:chgData name="KAARLEP Agne (CNECT)" userId="S::agne.kaarlep1@ec.europa.eu::78d2dac0-d1be-43cc-9e54-bf6cfd85b988" providerId="AD" clId="Web-{B3BBE464-CE66-478D-8853-9A41E48E44BD}" dt="2021-01-05T11:52:20.303" v="13" actId="20577"/>
      <pc:docMkLst>
        <pc:docMk/>
      </pc:docMkLst>
      <pc:sldChg chg="modSp">
        <pc:chgData name="KAARLEP Agne (CNECT)" userId="S::agne.kaarlep1@ec.europa.eu::78d2dac0-d1be-43cc-9e54-bf6cfd85b988" providerId="AD" clId="Web-{B3BBE464-CE66-478D-8853-9A41E48E44BD}" dt="2021-01-05T11:52:20.288" v="12" actId="20577"/>
        <pc:sldMkLst>
          <pc:docMk/>
          <pc:sldMk cId="2761568037" sldId="309"/>
        </pc:sldMkLst>
        <pc:spChg chg="mod">
          <ac:chgData name="KAARLEP Agne (CNECT)" userId="S::agne.kaarlep1@ec.europa.eu::78d2dac0-d1be-43cc-9e54-bf6cfd85b988" providerId="AD" clId="Web-{B3BBE464-CE66-478D-8853-9A41E48E44BD}" dt="2021-01-05T11:52:20.288" v="12" actId="20577"/>
          <ac:spMkLst>
            <pc:docMk/>
            <pc:sldMk cId="2761568037" sldId="309"/>
            <ac:spMk id="13" creationId="{00000000-0000-0000-0000-000000000000}"/>
          </ac:spMkLst>
        </pc:spChg>
      </pc:sldChg>
    </pc:docChg>
  </pc:docChgLst>
  <pc:docChgLst>
    <pc:chgData clId="Web-{E2C0D07A-1EE8-A895-179A-F6ED68BB1F19}"/>
    <pc:docChg chg="modSld">
      <pc:chgData name="" userId="" providerId="" clId="Web-{E2C0D07A-1EE8-A895-179A-F6ED68BB1F19}" dt="2021-01-05T10:58:41.832" v="2" actId="20577"/>
      <pc:docMkLst>
        <pc:docMk/>
      </pc:docMkLst>
      <pc:sldChg chg="modSp">
        <pc:chgData name="" userId="" providerId="" clId="Web-{E2C0D07A-1EE8-A895-179A-F6ED68BB1F19}" dt="2021-01-05T10:58:41.735" v="0" actId="20577"/>
        <pc:sldMkLst>
          <pc:docMk/>
          <pc:sldMk cId="1143544277" sldId="294"/>
        </pc:sldMkLst>
        <pc:spChg chg="mod">
          <ac:chgData name="" userId="" providerId="" clId="Web-{E2C0D07A-1EE8-A895-179A-F6ED68BB1F19}" dt="2021-01-05T10:58:41.735" v="0" actId="20577"/>
          <ac:spMkLst>
            <pc:docMk/>
            <pc:sldMk cId="1143544277" sldId="294"/>
            <ac:spMk id="3" creationId="{00000000-0000-0000-0000-000000000000}"/>
          </ac:spMkLst>
        </pc:spChg>
      </pc:sldChg>
    </pc:docChg>
  </pc:docChgLst>
  <pc:docChgLst>
    <pc:chgData name="VLAD-CALCIC Diana (CNECT)" userId="S::diana.vlad-calcic@ec.europa.eu::8f17da86-78db-48e3-aaf9-22e4ca83eef9" providerId="AD" clId="Web-{D0CAE214-E068-4D83-8ED0-4D4BB7AD52FE}"/>
    <pc:docChg chg="modSld">
      <pc:chgData name="VLAD-CALCIC Diana (CNECT)" userId="S::diana.vlad-calcic@ec.europa.eu::8f17da86-78db-48e3-aaf9-22e4ca83eef9" providerId="AD" clId="Web-{D0CAE214-E068-4D83-8ED0-4D4BB7AD52FE}" dt="2021-01-05T12:05:59.444" v="473"/>
      <pc:docMkLst>
        <pc:docMk/>
      </pc:docMkLst>
      <pc:sldChg chg="modSp">
        <pc:chgData name="VLAD-CALCIC Diana (CNECT)" userId="S::diana.vlad-calcic@ec.europa.eu::8f17da86-78db-48e3-aaf9-22e4ca83eef9" providerId="AD" clId="Web-{D0CAE214-E068-4D83-8ED0-4D4BB7AD52FE}" dt="2021-01-05T12:03:43.941" v="402" actId="20577"/>
        <pc:sldMkLst>
          <pc:docMk/>
          <pc:sldMk cId="2139550796" sldId="270"/>
        </pc:sldMkLst>
        <pc:spChg chg="mod">
          <ac:chgData name="VLAD-CALCIC Diana (CNECT)" userId="S::diana.vlad-calcic@ec.europa.eu::8f17da86-78db-48e3-aaf9-22e4ca83eef9" providerId="AD" clId="Web-{D0CAE214-E068-4D83-8ED0-4D4BB7AD52FE}" dt="2021-01-05T12:03:43.941" v="402" actId="20577"/>
          <ac:spMkLst>
            <pc:docMk/>
            <pc:sldMk cId="2139550796" sldId="270"/>
            <ac:spMk id="2" creationId="{00000000-0000-0000-0000-000000000000}"/>
          </ac:spMkLst>
        </pc:spChg>
        <pc:spChg chg="mod">
          <ac:chgData name="VLAD-CALCIC Diana (CNECT)" userId="S::diana.vlad-calcic@ec.europa.eu::8f17da86-78db-48e3-aaf9-22e4ca83eef9" providerId="AD" clId="Web-{D0CAE214-E068-4D83-8ED0-4D4BB7AD52FE}" dt="2021-01-05T12:03:39.020" v="400" actId="20577"/>
          <ac:spMkLst>
            <pc:docMk/>
            <pc:sldMk cId="2139550796" sldId="270"/>
            <ac:spMk id="3" creationId="{00000000-0000-0000-0000-000000000000}"/>
          </ac:spMkLst>
        </pc:spChg>
      </pc:sldChg>
      <pc:sldChg chg="modSp addCm">
        <pc:chgData name="VLAD-CALCIC Diana (CNECT)" userId="S::diana.vlad-calcic@ec.europa.eu::8f17da86-78db-48e3-aaf9-22e4ca83eef9" providerId="AD" clId="Web-{D0CAE214-E068-4D83-8ED0-4D4BB7AD52FE}" dt="2021-01-05T12:05:59.444" v="473"/>
        <pc:sldMkLst>
          <pc:docMk/>
          <pc:sldMk cId="3750430357" sldId="298"/>
        </pc:sldMkLst>
        <pc:spChg chg="mod">
          <ac:chgData name="VLAD-CALCIC Diana (CNECT)" userId="S::diana.vlad-calcic@ec.europa.eu::8f17da86-78db-48e3-aaf9-22e4ca83eef9" providerId="AD" clId="Web-{D0CAE214-E068-4D83-8ED0-4D4BB7AD52FE}" dt="2021-01-05T12:05:20.646" v="471" actId="20577"/>
          <ac:spMkLst>
            <pc:docMk/>
            <pc:sldMk cId="3750430357" sldId="298"/>
            <ac:spMk id="3" creationId="{00000000-0000-0000-0000-000000000000}"/>
          </ac:spMkLst>
        </pc:spChg>
      </pc:sldChg>
    </pc:docChg>
  </pc:docChgLst>
  <pc:docChgLst>
    <pc:chgData name="KAARLEP Agne (CNECT)" userId="S::agne.kaarlep1@ec.europa.eu::78d2dac0-d1be-43cc-9e54-bf6cfd85b988" providerId="AD" clId="Web-{9CD445A0-30AF-4E12-B3FE-B502F7C7DFDA}"/>
    <pc:docChg chg="modSld sldOrd">
      <pc:chgData name="KAARLEP Agne (CNECT)" userId="S::agne.kaarlep1@ec.europa.eu::78d2dac0-d1be-43cc-9e54-bf6cfd85b988" providerId="AD" clId="Web-{9CD445A0-30AF-4E12-B3FE-B502F7C7DFDA}" dt="2021-01-05T12:03:43.017" v="238" actId="20577"/>
      <pc:docMkLst>
        <pc:docMk/>
      </pc:docMkLst>
      <pc:sldChg chg="ord">
        <pc:chgData name="KAARLEP Agne (CNECT)" userId="S::agne.kaarlep1@ec.europa.eu::78d2dac0-d1be-43cc-9e54-bf6cfd85b988" providerId="AD" clId="Web-{9CD445A0-30AF-4E12-B3FE-B502F7C7DFDA}" dt="2021-01-05T12:00:05.794" v="1"/>
        <pc:sldMkLst>
          <pc:docMk/>
          <pc:sldMk cId="3566026381" sldId="268"/>
        </pc:sldMkLst>
      </pc:sldChg>
      <pc:sldChg chg="ord">
        <pc:chgData name="KAARLEP Agne (CNECT)" userId="S::agne.kaarlep1@ec.europa.eu::78d2dac0-d1be-43cc-9e54-bf6cfd85b988" providerId="AD" clId="Web-{9CD445A0-30AF-4E12-B3FE-B502F7C7DFDA}" dt="2021-01-05T11:59:59.200" v="0"/>
        <pc:sldMkLst>
          <pc:docMk/>
          <pc:sldMk cId="4171121115" sldId="316"/>
        </pc:sldMkLst>
      </pc:sldChg>
      <pc:sldChg chg="modSp">
        <pc:chgData name="KAARLEP Agne (CNECT)" userId="S::agne.kaarlep1@ec.europa.eu::78d2dac0-d1be-43cc-9e54-bf6cfd85b988" providerId="AD" clId="Web-{9CD445A0-30AF-4E12-B3FE-B502F7C7DFDA}" dt="2021-01-05T12:02:07.234" v="157" actId="20577"/>
        <pc:sldMkLst>
          <pc:docMk/>
          <pc:sldMk cId="2899583951" sldId="330"/>
        </pc:sldMkLst>
        <pc:spChg chg="mod">
          <ac:chgData name="KAARLEP Agne (CNECT)" userId="S::agne.kaarlep1@ec.europa.eu::78d2dac0-d1be-43cc-9e54-bf6cfd85b988" providerId="AD" clId="Web-{9CD445A0-30AF-4E12-B3FE-B502F7C7DFDA}" dt="2021-01-05T12:02:07.234" v="157" actId="20577"/>
          <ac:spMkLst>
            <pc:docMk/>
            <pc:sldMk cId="2899583951" sldId="330"/>
            <ac:spMk id="3" creationId="{00000000-0000-0000-0000-000000000000}"/>
          </ac:spMkLst>
        </pc:spChg>
      </pc:sldChg>
      <pc:sldChg chg="modSp">
        <pc:chgData name="KAARLEP Agne (CNECT)" userId="S::agne.kaarlep1@ec.europa.eu::78d2dac0-d1be-43cc-9e54-bf6cfd85b988" providerId="AD" clId="Web-{9CD445A0-30AF-4E12-B3FE-B502F7C7DFDA}" dt="2021-01-05T12:03:43.017" v="238" actId="20577"/>
        <pc:sldMkLst>
          <pc:docMk/>
          <pc:sldMk cId="1337188517" sldId="331"/>
        </pc:sldMkLst>
        <pc:spChg chg="mod">
          <ac:chgData name="KAARLEP Agne (CNECT)" userId="S::agne.kaarlep1@ec.europa.eu::78d2dac0-d1be-43cc-9e54-bf6cfd85b988" providerId="AD" clId="Web-{9CD445A0-30AF-4E12-B3FE-B502F7C7DFDA}" dt="2021-01-05T12:03:43.017" v="238" actId="20577"/>
          <ac:spMkLst>
            <pc:docMk/>
            <pc:sldMk cId="1337188517" sldId="331"/>
            <ac:spMk id="3" creationId="{00000000-0000-0000-0000-000000000000}"/>
          </ac:spMkLst>
        </pc:spChg>
      </pc:sldChg>
      <pc:sldChg chg="modSp">
        <pc:chgData name="KAARLEP Agne (CNECT)" userId="S::agne.kaarlep1@ec.europa.eu::78d2dac0-d1be-43cc-9e54-bf6cfd85b988" providerId="AD" clId="Web-{9CD445A0-30AF-4E12-B3FE-B502F7C7DFDA}" dt="2021-01-05T12:00:46.873" v="73"/>
        <pc:sldMkLst>
          <pc:docMk/>
          <pc:sldMk cId="4094402901" sldId="332"/>
        </pc:sldMkLst>
        <pc:graphicFrameChg chg="mod modGraphic">
          <ac:chgData name="KAARLEP Agne (CNECT)" userId="S::agne.kaarlep1@ec.europa.eu::78d2dac0-d1be-43cc-9e54-bf6cfd85b988" providerId="AD" clId="Web-{9CD445A0-30AF-4E12-B3FE-B502F7C7DFDA}" dt="2021-01-05T12:00:46.873" v="73"/>
          <ac:graphicFrameMkLst>
            <pc:docMk/>
            <pc:sldMk cId="4094402901" sldId="332"/>
            <ac:graphicFrameMk id="5" creationId="{00000000-0000-0000-0000-000000000000}"/>
          </ac:graphicFrameMkLst>
        </pc:graphicFrameChg>
      </pc:sldChg>
    </pc:docChg>
  </pc:docChgLst>
  <pc:docChgLst>
    <pc:chgData name="KAARLEP Agne (CNECT)" userId="S::agne.kaarlep1@ec.europa.eu::78d2dac0-d1be-43cc-9e54-bf6cfd85b988" providerId="AD" clId="Web-{2EC7463A-8895-4596-894D-8EF3016656CB}"/>
    <pc:docChg chg="modSld">
      <pc:chgData name="KAARLEP Agne (CNECT)" userId="S::agne.kaarlep1@ec.europa.eu::78d2dac0-d1be-43cc-9e54-bf6cfd85b988" providerId="AD" clId="Web-{2EC7463A-8895-4596-894D-8EF3016656CB}" dt="2021-01-05T11:41:18.637" v="14" actId="20577"/>
      <pc:docMkLst>
        <pc:docMk/>
      </pc:docMkLst>
      <pc:sldChg chg="modSp">
        <pc:chgData name="KAARLEP Agne (CNECT)" userId="S::agne.kaarlep1@ec.europa.eu::78d2dac0-d1be-43cc-9e54-bf6cfd85b988" providerId="AD" clId="Web-{2EC7463A-8895-4596-894D-8EF3016656CB}" dt="2021-01-05T11:41:18.637" v="14" actId="20577"/>
        <pc:sldMkLst>
          <pc:docMk/>
          <pc:sldMk cId="1645405162" sldId="340"/>
        </pc:sldMkLst>
        <pc:spChg chg="mod">
          <ac:chgData name="KAARLEP Agne (CNECT)" userId="S::agne.kaarlep1@ec.europa.eu::78d2dac0-d1be-43cc-9e54-bf6cfd85b988" providerId="AD" clId="Web-{2EC7463A-8895-4596-894D-8EF3016656CB}" dt="2021-01-05T11:41:18.637" v="14" actId="20577"/>
          <ac:spMkLst>
            <pc:docMk/>
            <pc:sldMk cId="1645405162" sldId="340"/>
            <ac:spMk id="2" creationId="{00000000-0000-0000-0000-000000000000}"/>
          </ac:spMkLst>
        </pc:spChg>
      </pc:sldChg>
    </pc:docChg>
  </pc:docChgLst>
  <pc:docChgLst>
    <pc:chgData name="JORDAN VANKOVA Eva (CNECT)" userId="S::eva.jordan-vankova@ec.europa.eu::ca6e464c-ac65-4a53-9370-381ce27a058f" providerId="AD" clId="Web-{DE4B2818-B542-48E5-BBD2-544BB44DCEB8}"/>
    <pc:docChg chg="modSld">
      <pc:chgData name="JORDAN VANKOVA Eva (CNECT)" userId="S::eva.jordan-vankova@ec.europa.eu::ca6e464c-ac65-4a53-9370-381ce27a058f" providerId="AD" clId="Web-{DE4B2818-B542-48E5-BBD2-544BB44DCEB8}" dt="2021-01-05T10:14:15.867" v="3" actId="20577"/>
      <pc:docMkLst>
        <pc:docMk/>
      </pc:docMkLst>
      <pc:sldChg chg="modSp">
        <pc:chgData name="JORDAN VANKOVA Eva (CNECT)" userId="S::eva.jordan-vankova@ec.europa.eu::ca6e464c-ac65-4a53-9370-381ce27a058f" providerId="AD" clId="Web-{DE4B2818-B542-48E5-BBD2-544BB44DCEB8}" dt="2021-01-05T10:14:15.867" v="2" actId="20577"/>
        <pc:sldMkLst>
          <pc:docMk/>
          <pc:sldMk cId="3566026381" sldId="268"/>
        </pc:sldMkLst>
        <pc:spChg chg="mod">
          <ac:chgData name="JORDAN VANKOVA Eva (CNECT)" userId="S::eva.jordan-vankova@ec.europa.eu::ca6e464c-ac65-4a53-9370-381ce27a058f" providerId="AD" clId="Web-{DE4B2818-B542-48E5-BBD2-544BB44DCEB8}" dt="2021-01-05T10:14:15.867" v="2" actId="20577"/>
          <ac:spMkLst>
            <pc:docMk/>
            <pc:sldMk cId="3566026381" sldId="268"/>
            <ac:spMk id="2" creationId="{00000000-0000-0000-0000-000000000000}"/>
          </ac:spMkLst>
        </pc:spChg>
      </pc:sldChg>
    </pc:docChg>
  </pc:docChgLst>
  <pc:docChgLst>
    <pc:chgData name="JORDAN VANKOVA Eva (CNECT)" userId="S::eva.jordan-vankova@ec.europa.eu::ca6e464c-ac65-4a53-9370-381ce27a058f" providerId="AD" clId="Web-{6AA806BF-D751-4AE5-A730-199480BA29F3}"/>
    <pc:docChg chg="modSld">
      <pc:chgData name="JORDAN VANKOVA Eva (CNECT)" userId="S::eva.jordan-vankova@ec.europa.eu::ca6e464c-ac65-4a53-9370-381ce27a058f" providerId="AD" clId="Web-{6AA806BF-D751-4AE5-A730-199480BA29F3}" dt="2021-01-05T09:42:19.161" v="32" actId="20577"/>
      <pc:docMkLst>
        <pc:docMk/>
      </pc:docMkLst>
      <pc:sldChg chg="modSp">
        <pc:chgData name="JORDAN VANKOVA Eva (CNECT)" userId="S::eva.jordan-vankova@ec.europa.eu::ca6e464c-ac65-4a53-9370-381ce27a058f" providerId="AD" clId="Web-{6AA806BF-D751-4AE5-A730-199480BA29F3}" dt="2021-01-05T09:42:19.161" v="31" actId="20577"/>
        <pc:sldMkLst>
          <pc:docMk/>
          <pc:sldMk cId="2643489989" sldId="257"/>
        </pc:sldMkLst>
        <pc:spChg chg="mod">
          <ac:chgData name="JORDAN VANKOVA Eva (CNECT)" userId="S::eva.jordan-vankova@ec.europa.eu::ca6e464c-ac65-4a53-9370-381ce27a058f" providerId="AD" clId="Web-{6AA806BF-D751-4AE5-A730-199480BA29F3}" dt="2021-01-05T09:42:19.161" v="31" actId="20577"/>
          <ac:spMkLst>
            <pc:docMk/>
            <pc:sldMk cId="2643489989" sldId="257"/>
            <ac:spMk id="4" creationId="{00000000-0000-0000-0000-000000000000}"/>
          </ac:spMkLst>
        </pc:spChg>
      </pc:sldChg>
    </pc:docChg>
  </pc:docChgLst>
  <pc:docChgLst>
    <pc:chgData name="KAARLEP Agne (CNECT)" userId="S::agne.kaarlep1@ec.europa.eu::78d2dac0-d1be-43cc-9e54-bf6cfd85b988" providerId="AD" clId="Web-{57FA57D0-E508-44D9-B538-83E4E7D33601}"/>
    <pc:docChg chg="modSld">
      <pc:chgData name="KAARLEP Agne (CNECT)" userId="S::agne.kaarlep1@ec.europa.eu::78d2dac0-d1be-43cc-9e54-bf6cfd85b988" providerId="AD" clId="Web-{57FA57D0-E508-44D9-B538-83E4E7D33601}" dt="2021-01-05T09:15:58.617" v="94" actId="1076"/>
      <pc:docMkLst>
        <pc:docMk/>
      </pc:docMkLst>
      <pc:sldChg chg="modSp">
        <pc:chgData name="KAARLEP Agne (CNECT)" userId="S::agne.kaarlep1@ec.europa.eu::78d2dac0-d1be-43cc-9e54-bf6cfd85b988" providerId="AD" clId="Web-{57FA57D0-E508-44D9-B538-83E4E7D33601}" dt="2021-01-05T09:15:38.335" v="92" actId="20577"/>
        <pc:sldMkLst>
          <pc:docMk/>
          <pc:sldMk cId="23222078" sldId="271"/>
        </pc:sldMkLst>
        <pc:spChg chg="mod">
          <ac:chgData name="KAARLEP Agne (CNECT)" userId="S::agne.kaarlep1@ec.europa.eu::78d2dac0-d1be-43cc-9e54-bf6cfd85b988" providerId="AD" clId="Web-{57FA57D0-E508-44D9-B538-83E4E7D33601}" dt="2021-01-05T09:15:38.335" v="92" actId="20577"/>
          <ac:spMkLst>
            <pc:docMk/>
            <pc:sldMk cId="23222078" sldId="271"/>
            <ac:spMk id="3" creationId="{00000000-0000-0000-0000-000000000000}"/>
          </ac:spMkLst>
        </pc:spChg>
      </pc:sldChg>
      <pc:sldChg chg="modSp">
        <pc:chgData name="KAARLEP Agne (CNECT)" userId="S::agne.kaarlep1@ec.europa.eu::78d2dac0-d1be-43cc-9e54-bf6cfd85b988" providerId="AD" clId="Web-{57FA57D0-E508-44D9-B538-83E4E7D33601}" dt="2021-01-05T09:15:58.617" v="94" actId="1076"/>
        <pc:sldMkLst>
          <pc:docMk/>
          <pc:sldMk cId="1940089799" sldId="280"/>
        </pc:sldMkLst>
        <pc:graphicFrameChg chg="mod">
          <ac:chgData name="KAARLEP Agne (CNECT)" userId="S::agne.kaarlep1@ec.europa.eu::78d2dac0-d1be-43cc-9e54-bf6cfd85b988" providerId="AD" clId="Web-{57FA57D0-E508-44D9-B538-83E4E7D33601}" dt="2021-01-05T09:15:58.617" v="94" actId="1076"/>
          <ac:graphicFrameMkLst>
            <pc:docMk/>
            <pc:sldMk cId="1940089799" sldId="280"/>
            <ac:graphicFrameMk id="4" creationId="{00000000-0000-0000-0000-000000000000}"/>
          </ac:graphicFrameMkLst>
        </pc:graphicFrameChg>
      </pc:sldChg>
    </pc:docChg>
  </pc:docChgLst>
  <pc:docChgLst>
    <pc:chgData name="KERTESZ Bence (CNECT)" userId="S::bence.kertesz@ec.europa.eu::d0de9eed-d9cb-4130-85f9-9a1f946c2b78" providerId="AD" clId="Web-{8C2E7DBD-935B-4C3B-A055-A212F4D5D0E1}"/>
    <pc:docChg chg="modSld">
      <pc:chgData name="KERTESZ Bence (CNECT)" userId="S::bence.kertesz@ec.europa.eu::d0de9eed-d9cb-4130-85f9-9a1f946c2b78" providerId="AD" clId="Web-{8C2E7DBD-935B-4C3B-A055-A212F4D5D0E1}" dt="2021-01-05T12:04:15.304" v="3" actId="20577"/>
      <pc:docMkLst>
        <pc:docMk/>
      </pc:docMkLst>
      <pc:sldChg chg="modSp">
        <pc:chgData name="KERTESZ Bence (CNECT)" userId="S::bence.kertesz@ec.europa.eu::d0de9eed-d9cb-4130-85f9-9a1f946c2b78" providerId="AD" clId="Web-{8C2E7DBD-935B-4C3B-A055-A212F4D5D0E1}" dt="2021-01-05T12:04:15.304" v="2" actId="20577"/>
        <pc:sldMkLst>
          <pc:docMk/>
          <pc:sldMk cId="2933447127" sldId="269"/>
        </pc:sldMkLst>
        <pc:spChg chg="mod">
          <ac:chgData name="KERTESZ Bence (CNECT)" userId="S::bence.kertesz@ec.europa.eu::d0de9eed-d9cb-4130-85f9-9a1f946c2b78" providerId="AD" clId="Web-{8C2E7DBD-935B-4C3B-A055-A212F4D5D0E1}" dt="2021-01-05T12:04:15.304" v="2" actId="20577"/>
          <ac:spMkLst>
            <pc:docMk/>
            <pc:sldMk cId="2933447127" sldId="269"/>
            <ac:spMk id="2" creationId="{00000000-0000-0000-0000-000000000000}"/>
          </ac:spMkLst>
        </pc:spChg>
      </pc:sldChg>
    </pc:docChg>
  </pc:docChgLst>
  <pc:docChgLst>
    <pc:chgData clId="Web-{D0CAE214-E068-4D83-8ED0-4D4BB7AD52FE}"/>
    <pc:docChg chg="modSld">
      <pc:chgData name="" userId="" providerId="" clId="Web-{D0CAE214-E068-4D83-8ED0-4D4BB7AD52FE}" dt="2021-01-05T11:58:48.937" v="4" actId="20577"/>
      <pc:docMkLst>
        <pc:docMk/>
      </pc:docMkLst>
      <pc:sldChg chg="modSp">
        <pc:chgData name="" userId="" providerId="" clId="Web-{D0CAE214-E068-4D83-8ED0-4D4BB7AD52FE}" dt="2021-01-05T11:58:48.905" v="2" actId="20577"/>
        <pc:sldMkLst>
          <pc:docMk/>
          <pc:sldMk cId="2139550796" sldId="270"/>
        </pc:sldMkLst>
        <pc:spChg chg="mod">
          <ac:chgData name="" userId="" providerId="" clId="Web-{D0CAE214-E068-4D83-8ED0-4D4BB7AD52FE}" dt="2021-01-05T11:58:48.905" v="2" actId="20577"/>
          <ac:spMkLst>
            <pc:docMk/>
            <pc:sldMk cId="2139550796" sldId="270"/>
            <ac:spMk id="2" creationId="{00000000-0000-0000-0000-000000000000}"/>
          </ac:spMkLst>
        </pc:spChg>
      </pc:sldChg>
    </pc:docChg>
  </pc:docChgLst>
  <pc:docChgLst>
    <pc:chgData name="ROCHE LAGUNA Irene (CNECT)" userId="S::irene.roche-laguna@ec.europa.eu::87a9f8b0-8ab1-4480-a6b1-ad7f900632ce" providerId="AD" clId="Web-{9CE16B16-9738-C3DF-678A-C35A9130239C}"/>
    <pc:docChg chg="">
      <pc:chgData name="ROCHE LAGUNA Irene (CNECT)" userId="S::irene.roche-laguna@ec.europa.eu::87a9f8b0-8ab1-4480-a6b1-ad7f900632ce" providerId="AD" clId="Web-{9CE16B16-9738-C3DF-678A-C35A9130239C}" dt="2021-01-05T11:45:28.204" v="0"/>
      <pc:docMkLst>
        <pc:docMk/>
      </pc:docMkLst>
      <pc:sldChg chg="addCm">
        <pc:chgData name="ROCHE LAGUNA Irene (CNECT)" userId="S::irene.roche-laguna@ec.europa.eu::87a9f8b0-8ab1-4480-a6b1-ad7f900632ce" providerId="AD" clId="Web-{9CE16B16-9738-C3DF-678A-C35A9130239C}" dt="2021-01-05T11:45:28.204" v="0"/>
        <pc:sldMkLst>
          <pc:docMk/>
          <pc:sldMk cId="23222078" sldId="271"/>
        </pc:sldMkLst>
      </pc:sldChg>
    </pc:docChg>
  </pc:docChgLst>
  <pc:docChgLst>
    <pc:chgData name="ROCHE LAGUNA Irene (CNECT)" userId="S::irene.roche-laguna@ec.europa.eu::87a9f8b0-8ab1-4480-a6b1-ad7f900632ce" providerId="AD" clId="Web-{A0BF23A0-996E-45F6-A00C-4DD5344CAB56}"/>
    <pc:docChg chg="modSld">
      <pc:chgData name="ROCHE LAGUNA Irene (CNECT)" userId="S::irene.roche-laguna@ec.europa.eu::87a9f8b0-8ab1-4480-a6b1-ad7f900632ce" providerId="AD" clId="Web-{A0BF23A0-996E-45F6-A00C-4DD5344CAB56}" dt="2021-01-05T11:37:33.012" v="150" actId="20577"/>
      <pc:docMkLst>
        <pc:docMk/>
      </pc:docMkLst>
      <pc:sldChg chg="addCm">
        <pc:chgData name="ROCHE LAGUNA Irene (CNECT)" userId="S::irene.roche-laguna@ec.europa.eu::87a9f8b0-8ab1-4480-a6b1-ad7f900632ce" providerId="AD" clId="Web-{A0BF23A0-996E-45F6-A00C-4DD5344CAB56}" dt="2021-01-05T10:00:03.989" v="2"/>
        <pc:sldMkLst>
          <pc:docMk/>
          <pc:sldMk cId="2933447127" sldId="269"/>
        </pc:sldMkLst>
      </pc:sldChg>
      <pc:sldChg chg="addCm">
        <pc:chgData name="ROCHE LAGUNA Irene (CNECT)" userId="S::irene.roche-laguna@ec.europa.eu::87a9f8b0-8ab1-4480-a6b1-ad7f900632ce" providerId="AD" clId="Web-{A0BF23A0-996E-45F6-A00C-4DD5344CAB56}" dt="2021-01-05T09:56:56.469" v="0"/>
        <pc:sldMkLst>
          <pc:docMk/>
          <pc:sldMk cId="2139550796" sldId="270"/>
        </pc:sldMkLst>
      </pc:sldChg>
      <pc:sldChg chg="addCm">
        <pc:chgData name="ROCHE LAGUNA Irene (CNECT)" userId="S::irene.roche-laguna@ec.europa.eu::87a9f8b0-8ab1-4480-a6b1-ad7f900632ce" providerId="AD" clId="Web-{A0BF23A0-996E-45F6-A00C-4DD5344CAB56}" dt="2021-01-05T09:58:59.800" v="1"/>
        <pc:sldMkLst>
          <pc:docMk/>
          <pc:sldMk cId="23222078" sldId="271"/>
        </pc:sldMkLst>
      </pc:sldChg>
      <pc:sldChg chg="addCm">
        <pc:chgData name="ROCHE LAGUNA Irene (CNECT)" userId="S::irene.roche-laguna@ec.europa.eu::87a9f8b0-8ab1-4480-a6b1-ad7f900632ce" providerId="AD" clId="Web-{A0BF23A0-996E-45F6-A00C-4DD5344CAB56}" dt="2021-01-05T10:54:13.640" v="3"/>
        <pc:sldMkLst>
          <pc:docMk/>
          <pc:sldMk cId="1143544277" sldId="294"/>
        </pc:sldMkLst>
      </pc:sldChg>
      <pc:sldChg chg="modSp addCm">
        <pc:chgData name="ROCHE LAGUNA Irene (CNECT)" userId="S::irene.roche-laguna@ec.europa.eu::87a9f8b0-8ab1-4480-a6b1-ad7f900632ce" providerId="AD" clId="Web-{A0BF23A0-996E-45F6-A00C-4DD5344CAB56}" dt="2021-01-05T11:16:33.515" v="132"/>
        <pc:sldMkLst>
          <pc:docMk/>
          <pc:sldMk cId="2917201440" sldId="295"/>
        </pc:sldMkLst>
        <pc:spChg chg="mod">
          <ac:chgData name="ROCHE LAGUNA Irene (CNECT)" userId="S::irene.roche-laguna@ec.europa.eu::87a9f8b0-8ab1-4480-a6b1-ad7f900632ce" providerId="AD" clId="Web-{A0BF23A0-996E-45F6-A00C-4DD5344CAB56}" dt="2021-01-05T10:56:23.815" v="87" actId="20577"/>
          <ac:spMkLst>
            <pc:docMk/>
            <pc:sldMk cId="2917201440" sldId="295"/>
            <ac:spMk id="3" creationId="{00000000-0000-0000-0000-000000000000}"/>
          </ac:spMkLst>
        </pc:spChg>
      </pc:sldChg>
      <pc:sldChg chg="modSp">
        <pc:chgData name="ROCHE LAGUNA Irene (CNECT)" userId="S::irene.roche-laguna@ec.europa.eu::87a9f8b0-8ab1-4480-a6b1-ad7f900632ce" providerId="AD" clId="Web-{A0BF23A0-996E-45F6-A00C-4DD5344CAB56}" dt="2021-01-05T11:07:25.050" v="129" actId="20577"/>
        <pc:sldMkLst>
          <pc:docMk/>
          <pc:sldMk cId="1482684875" sldId="299"/>
        </pc:sldMkLst>
        <pc:spChg chg="mod">
          <ac:chgData name="ROCHE LAGUNA Irene (CNECT)" userId="S::irene.roche-laguna@ec.europa.eu::87a9f8b0-8ab1-4480-a6b1-ad7f900632ce" providerId="AD" clId="Web-{A0BF23A0-996E-45F6-A00C-4DD5344CAB56}" dt="2021-01-05T11:07:25.050" v="129" actId="20577"/>
          <ac:spMkLst>
            <pc:docMk/>
            <pc:sldMk cId="1482684875" sldId="299"/>
            <ac:spMk id="3" creationId="{00000000-0000-0000-0000-000000000000}"/>
          </ac:spMkLst>
        </pc:spChg>
      </pc:sldChg>
      <pc:sldChg chg="addCm">
        <pc:chgData name="ROCHE LAGUNA Irene (CNECT)" userId="S::irene.roche-laguna@ec.europa.eu::87a9f8b0-8ab1-4480-a6b1-ad7f900632ce" providerId="AD" clId="Web-{A0BF23A0-996E-45F6-A00C-4DD5344CAB56}" dt="2021-01-05T11:20:52.443" v="133"/>
        <pc:sldMkLst>
          <pc:docMk/>
          <pc:sldMk cId="3221876840" sldId="301"/>
        </pc:sldMkLst>
      </pc:sldChg>
      <pc:sldChg chg="addCm">
        <pc:chgData name="ROCHE LAGUNA Irene (CNECT)" userId="S::irene.roche-laguna@ec.europa.eu::87a9f8b0-8ab1-4480-a6b1-ad7f900632ce" providerId="AD" clId="Web-{A0BF23A0-996E-45F6-A00C-4DD5344CAB56}" dt="2021-01-05T11:23:07.883" v="134"/>
        <pc:sldMkLst>
          <pc:docMk/>
          <pc:sldMk cId="2815145814" sldId="307"/>
        </pc:sldMkLst>
      </pc:sldChg>
      <pc:sldChg chg="addCm">
        <pc:chgData name="ROCHE LAGUNA Irene (CNECT)" userId="S::irene.roche-laguna@ec.europa.eu::87a9f8b0-8ab1-4480-a6b1-ad7f900632ce" providerId="AD" clId="Web-{A0BF23A0-996E-45F6-A00C-4DD5344CAB56}" dt="2021-01-05T11:25:48.700" v="135"/>
        <pc:sldMkLst>
          <pc:docMk/>
          <pc:sldMk cId="3378095139" sldId="311"/>
        </pc:sldMkLst>
      </pc:sldChg>
      <pc:sldChg chg="modSp">
        <pc:chgData name="ROCHE LAGUNA Irene (CNECT)" userId="S::irene.roche-laguna@ec.europa.eu::87a9f8b0-8ab1-4480-a6b1-ad7f900632ce" providerId="AD" clId="Web-{A0BF23A0-996E-45F6-A00C-4DD5344CAB56}" dt="2021-01-05T11:27:05.420" v="140" actId="1076"/>
        <pc:sldMkLst>
          <pc:docMk/>
          <pc:sldMk cId="1882526224" sldId="317"/>
        </pc:sldMkLst>
        <pc:picChg chg="mod">
          <ac:chgData name="ROCHE LAGUNA Irene (CNECT)" userId="S::irene.roche-laguna@ec.europa.eu::87a9f8b0-8ab1-4480-a6b1-ad7f900632ce" providerId="AD" clId="Web-{A0BF23A0-996E-45F6-A00C-4DD5344CAB56}" dt="2021-01-05T11:27:05.420" v="140" actId="1076"/>
          <ac:picMkLst>
            <pc:docMk/>
            <pc:sldMk cId="1882526224" sldId="317"/>
            <ac:picMk id="4" creationId="{00000000-0000-0000-0000-000000000000}"/>
          </ac:picMkLst>
        </pc:picChg>
      </pc:sldChg>
      <pc:sldChg chg="delSp modSp">
        <pc:chgData name="ROCHE LAGUNA Irene (CNECT)" userId="S::irene.roche-laguna@ec.europa.eu::87a9f8b0-8ab1-4480-a6b1-ad7f900632ce" providerId="AD" clId="Web-{A0BF23A0-996E-45F6-A00C-4DD5344CAB56}" dt="2021-01-05T11:34:59.243" v="144"/>
        <pc:sldMkLst>
          <pc:docMk/>
          <pc:sldMk cId="1659107283" sldId="319"/>
        </pc:sldMkLst>
        <pc:spChg chg="mod">
          <ac:chgData name="ROCHE LAGUNA Irene (CNECT)" userId="S::irene.roche-laguna@ec.europa.eu::87a9f8b0-8ab1-4480-a6b1-ad7f900632ce" providerId="AD" clId="Web-{A0BF23A0-996E-45F6-A00C-4DD5344CAB56}" dt="2021-01-05T11:34:43.805" v="141" actId="1076"/>
          <ac:spMkLst>
            <pc:docMk/>
            <pc:sldMk cId="1659107283" sldId="319"/>
            <ac:spMk id="2" creationId="{00000000-0000-0000-0000-000000000000}"/>
          </ac:spMkLst>
        </pc:spChg>
        <pc:spChg chg="del">
          <ac:chgData name="ROCHE LAGUNA Irene (CNECT)" userId="S::irene.roche-laguna@ec.europa.eu::87a9f8b0-8ab1-4480-a6b1-ad7f900632ce" providerId="AD" clId="Web-{A0BF23A0-996E-45F6-A00C-4DD5344CAB56}" dt="2021-01-05T11:34:59.243" v="144"/>
          <ac:spMkLst>
            <pc:docMk/>
            <pc:sldMk cId="1659107283" sldId="319"/>
            <ac:spMk id="3" creationId="{00000000-0000-0000-0000-000000000000}"/>
          </ac:spMkLst>
        </pc:spChg>
        <pc:graphicFrameChg chg="mod">
          <ac:chgData name="ROCHE LAGUNA Irene (CNECT)" userId="S::irene.roche-laguna@ec.europa.eu::87a9f8b0-8ab1-4480-a6b1-ad7f900632ce" providerId="AD" clId="Web-{A0BF23A0-996E-45F6-A00C-4DD5344CAB56}" dt="2021-01-05T11:34:56.556" v="143" actId="14100"/>
          <ac:graphicFrameMkLst>
            <pc:docMk/>
            <pc:sldMk cId="1659107283" sldId="319"/>
            <ac:graphicFrameMk id="4" creationId="{00000000-0000-0000-0000-000000000000}"/>
          </ac:graphicFrameMkLst>
        </pc:graphicFrameChg>
      </pc:sldChg>
      <pc:sldChg chg="modSp">
        <pc:chgData name="ROCHE LAGUNA Irene (CNECT)" userId="S::irene.roche-laguna@ec.europa.eu::87a9f8b0-8ab1-4480-a6b1-ad7f900632ce" providerId="AD" clId="Web-{A0BF23A0-996E-45F6-A00C-4DD5344CAB56}" dt="2021-01-05T11:37:32.653" v="148" actId="20577"/>
        <pc:sldMkLst>
          <pc:docMk/>
          <pc:sldMk cId="4121626071" sldId="326"/>
        </pc:sldMkLst>
        <pc:spChg chg="mod">
          <ac:chgData name="ROCHE LAGUNA Irene (CNECT)" userId="S::irene.roche-laguna@ec.europa.eu::87a9f8b0-8ab1-4480-a6b1-ad7f900632ce" providerId="AD" clId="Web-{A0BF23A0-996E-45F6-A00C-4DD5344CAB56}" dt="2021-01-05T11:37:32.653" v="148" actId="20577"/>
          <ac:spMkLst>
            <pc:docMk/>
            <pc:sldMk cId="4121626071" sldId="326"/>
            <ac:spMk id="2" creationId="{00000000-0000-0000-0000-000000000000}"/>
          </ac:spMkLst>
        </pc:spChg>
      </pc:sldChg>
    </pc:docChg>
  </pc:docChgLst>
  <pc:docChgLst>
    <pc:chgData name="KAARLEP Agne (CNECT)" userId="S::agne.kaarlep1@ec.europa.eu::78d2dac0-d1be-43cc-9e54-bf6cfd85b988" providerId="AD" clId="Web-{DB2E1BB7-C08A-435B-BF98-FCF2101C6F4F}"/>
    <pc:docChg chg="modSld">
      <pc:chgData name="KAARLEP Agne (CNECT)" userId="S::agne.kaarlep1@ec.europa.eu::78d2dac0-d1be-43cc-9e54-bf6cfd85b988" providerId="AD" clId="Web-{DB2E1BB7-C08A-435B-BF98-FCF2101C6F4F}" dt="2021-01-05T10:18:53.714" v="516" actId="20577"/>
      <pc:docMkLst>
        <pc:docMk/>
      </pc:docMkLst>
      <pc:sldChg chg="modSp">
        <pc:chgData name="KAARLEP Agne (CNECT)" userId="S::agne.kaarlep1@ec.europa.eu::78d2dac0-d1be-43cc-9e54-bf6cfd85b988" providerId="AD" clId="Web-{DB2E1BB7-C08A-435B-BF98-FCF2101C6F4F}" dt="2021-01-05T09:36:17.360" v="4" actId="20577"/>
        <pc:sldMkLst>
          <pc:docMk/>
          <pc:sldMk cId="4053763421" sldId="285"/>
        </pc:sldMkLst>
        <pc:spChg chg="mod">
          <ac:chgData name="KAARLEP Agne (CNECT)" userId="S::agne.kaarlep1@ec.europa.eu::78d2dac0-d1be-43cc-9e54-bf6cfd85b988" providerId="AD" clId="Web-{DB2E1BB7-C08A-435B-BF98-FCF2101C6F4F}" dt="2021-01-05T09:36:17.360" v="4" actId="20577"/>
          <ac:spMkLst>
            <pc:docMk/>
            <pc:sldMk cId="4053763421" sldId="285"/>
            <ac:spMk id="3" creationId="{00000000-0000-0000-0000-000000000000}"/>
          </ac:spMkLst>
        </pc:spChg>
      </pc:sldChg>
      <pc:sldChg chg="modSp">
        <pc:chgData name="KAARLEP Agne (CNECT)" userId="S::agne.kaarlep1@ec.europa.eu::78d2dac0-d1be-43cc-9e54-bf6cfd85b988" providerId="AD" clId="Web-{DB2E1BB7-C08A-435B-BF98-FCF2101C6F4F}" dt="2021-01-05T09:45:20.368" v="86" actId="20577"/>
        <pc:sldMkLst>
          <pc:docMk/>
          <pc:sldMk cId="1355223200" sldId="290"/>
        </pc:sldMkLst>
        <pc:spChg chg="mod">
          <ac:chgData name="KAARLEP Agne (CNECT)" userId="S::agne.kaarlep1@ec.europa.eu::78d2dac0-d1be-43cc-9e54-bf6cfd85b988" providerId="AD" clId="Web-{DB2E1BB7-C08A-435B-BF98-FCF2101C6F4F}" dt="2021-01-05T09:45:20.368" v="86" actId="20577"/>
          <ac:spMkLst>
            <pc:docMk/>
            <pc:sldMk cId="1355223200" sldId="290"/>
            <ac:spMk id="3" creationId="{00000000-0000-0000-0000-000000000000}"/>
          </ac:spMkLst>
        </pc:spChg>
      </pc:sldChg>
      <pc:sldChg chg="modSp addCm">
        <pc:chgData name="KAARLEP Agne (CNECT)" userId="S::agne.kaarlep1@ec.europa.eu::78d2dac0-d1be-43cc-9e54-bf6cfd85b988" providerId="AD" clId="Web-{DB2E1BB7-C08A-435B-BF98-FCF2101C6F4F}" dt="2021-01-05T09:56:09.770" v="193"/>
        <pc:sldMkLst>
          <pc:docMk/>
          <pc:sldMk cId="694064443" sldId="292"/>
        </pc:sldMkLst>
        <pc:spChg chg="mod">
          <ac:chgData name="KAARLEP Agne (CNECT)" userId="S::agne.kaarlep1@ec.europa.eu::78d2dac0-d1be-43cc-9e54-bf6cfd85b988" providerId="AD" clId="Web-{DB2E1BB7-C08A-435B-BF98-FCF2101C6F4F}" dt="2021-01-05T09:46:53.323" v="162" actId="20577"/>
          <ac:spMkLst>
            <pc:docMk/>
            <pc:sldMk cId="694064443" sldId="292"/>
            <ac:spMk id="9" creationId="{00000000-0000-0000-0000-000000000000}"/>
          </ac:spMkLst>
        </pc:spChg>
      </pc:sldChg>
      <pc:sldChg chg="modSp addCm">
        <pc:chgData name="KAARLEP Agne (CNECT)" userId="S::agne.kaarlep1@ec.europa.eu::78d2dac0-d1be-43cc-9e54-bf6cfd85b988" providerId="AD" clId="Web-{DB2E1BB7-C08A-435B-BF98-FCF2101C6F4F}" dt="2021-01-05T10:11:26.269" v="390" actId="20577"/>
        <pc:sldMkLst>
          <pc:docMk/>
          <pc:sldMk cId="4202909999" sldId="293"/>
        </pc:sldMkLst>
        <pc:spChg chg="mod">
          <ac:chgData name="KAARLEP Agne (CNECT)" userId="S::agne.kaarlep1@ec.europa.eu::78d2dac0-d1be-43cc-9e54-bf6cfd85b988" providerId="AD" clId="Web-{DB2E1BB7-C08A-435B-BF98-FCF2101C6F4F}" dt="2021-01-05T10:11:26.269" v="390" actId="20577"/>
          <ac:spMkLst>
            <pc:docMk/>
            <pc:sldMk cId="4202909999" sldId="293"/>
            <ac:spMk id="3" creationId="{00000000-0000-0000-0000-000000000000}"/>
          </ac:spMkLst>
        </pc:spChg>
      </pc:sldChg>
      <pc:sldChg chg="modSp addCm">
        <pc:chgData name="KAARLEP Agne (CNECT)" userId="S::agne.kaarlep1@ec.europa.eu::78d2dac0-d1be-43cc-9e54-bf6cfd85b988" providerId="AD" clId="Web-{DB2E1BB7-C08A-435B-BF98-FCF2101C6F4F}" dt="2021-01-05T10:18:53.698" v="515" actId="20577"/>
        <pc:sldMkLst>
          <pc:docMk/>
          <pc:sldMk cId="1143544277" sldId="294"/>
        </pc:sldMkLst>
        <pc:spChg chg="mod">
          <ac:chgData name="KAARLEP Agne (CNECT)" userId="S::agne.kaarlep1@ec.europa.eu::78d2dac0-d1be-43cc-9e54-bf6cfd85b988" providerId="AD" clId="Web-{DB2E1BB7-C08A-435B-BF98-FCF2101C6F4F}" dt="2021-01-05T10:18:53.698" v="515" actId="20577"/>
          <ac:spMkLst>
            <pc:docMk/>
            <pc:sldMk cId="1143544277" sldId="294"/>
            <ac:spMk id="3" creationId="{00000000-0000-0000-0000-000000000000}"/>
          </ac:spMkLst>
        </pc:spChg>
      </pc:sldChg>
      <pc:sldChg chg="addCm">
        <pc:chgData name="KAARLEP Agne (CNECT)" userId="S::agne.kaarlep1@ec.europa.eu::78d2dac0-d1be-43cc-9e54-bf6cfd85b988" providerId="AD" clId="Web-{DB2E1BB7-C08A-435B-BF98-FCF2101C6F4F}" dt="2021-01-05T09:37:41.673" v="6"/>
        <pc:sldMkLst>
          <pc:docMk/>
          <pc:sldMk cId="3225737640" sldId="303"/>
        </pc:sldMkLst>
      </pc:sldChg>
    </pc:docChg>
  </pc:docChgLst>
  <pc:docChgLst>
    <pc:chgData name="SPARAS Denis (CNECT)" userId="S::denis.sparas@ec.europa.eu::f816c0b5-1f0e-40a3-82bf-57ec892cd37a" providerId="AD" clId="Web-{76E3AB25-9FB8-4603-A00E-704602FED1D9}"/>
    <pc:docChg chg="modSld">
      <pc:chgData name="SPARAS Denis (CNECT)" userId="S::denis.sparas@ec.europa.eu::f816c0b5-1f0e-40a3-82bf-57ec892cd37a" providerId="AD" clId="Web-{76E3AB25-9FB8-4603-A00E-704602FED1D9}" dt="2021-01-05T10:29:06.827" v="367"/>
      <pc:docMkLst>
        <pc:docMk/>
      </pc:docMkLst>
      <pc:sldChg chg="addCm">
        <pc:chgData name="SPARAS Denis (CNECT)" userId="S::denis.sparas@ec.europa.eu::f816c0b5-1f0e-40a3-82bf-57ec892cd37a" providerId="AD" clId="Web-{76E3AB25-9FB8-4603-A00E-704602FED1D9}" dt="2021-01-05T09:24:19.163" v="0"/>
        <pc:sldMkLst>
          <pc:docMk/>
          <pc:sldMk cId="645724324" sldId="259"/>
        </pc:sldMkLst>
      </pc:sldChg>
      <pc:sldChg chg="addCm">
        <pc:chgData name="SPARAS Denis (CNECT)" userId="S::denis.sparas@ec.europa.eu::f816c0b5-1f0e-40a3-82bf-57ec892cd37a" providerId="AD" clId="Web-{76E3AB25-9FB8-4603-A00E-704602FED1D9}" dt="2021-01-05T09:25:51.197" v="1"/>
        <pc:sldMkLst>
          <pc:docMk/>
          <pc:sldMk cId="23222078" sldId="271"/>
        </pc:sldMkLst>
      </pc:sldChg>
      <pc:sldChg chg="addCm">
        <pc:chgData name="SPARAS Denis (CNECT)" userId="S::denis.sparas@ec.europa.eu::f816c0b5-1f0e-40a3-82bf-57ec892cd37a" providerId="AD" clId="Web-{76E3AB25-9FB8-4603-A00E-704602FED1D9}" dt="2021-01-05T09:31:05.235" v="2"/>
        <pc:sldMkLst>
          <pc:docMk/>
          <pc:sldMk cId="1166730324" sldId="274"/>
        </pc:sldMkLst>
      </pc:sldChg>
      <pc:sldChg chg="modSp">
        <pc:chgData name="SPARAS Denis (CNECT)" userId="S::denis.sparas@ec.europa.eu::f816c0b5-1f0e-40a3-82bf-57ec892cd37a" providerId="AD" clId="Web-{76E3AB25-9FB8-4603-A00E-704602FED1D9}" dt="2021-01-05T09:32:34.096" v="5" actId="20577"/>
        <pc:sldMkLst>
          <pc:docMk/>
          <pc:sldMk cId="4053763421" sldId="285"/>
        </pc:sldMkLst>
        <pc:spChg chg="mod">
          <ac:chgData name="SPARAS Denis (CNECT)" userId="S::denis.sparas@ec.europa.eu::f816c0b5-1f0e-40a3-82bf-57ec892cd37a" providerId="AD" clId="Web-{76E3AB25-9FB8-4603-A00E-704602FED1D9}" dt="2021-01-05T09:32:34.096" v="5" actId="20577"/>
          <ac:spMkLst>
            <pc:docMk/>
            <pc:sldMk cId="4053763421" sldId="285"/>
            <ac:spMk id="3" creationId="{00000000-0000-0000-0000-000000000000}"/>
          </ac:spMkLst>
        </pc:spChg>
      </pc:sldChg>
      <pc:sldChg chg="modSp">
        <pc:chgData name="SPARAS Denis (CNECT)" userId="S::denis.sparas@ec.europa.eu::f816c0b5-1f0e-40a3-82bf-57ec892cd37a" providerId="AD" clId="Web-{76E3AB25-9FB8-4603-A00E-704602FED1D9}" dt="2021-01-05T09:37:06.430" v="89" actId="20577"/>
        <pc:sldMkLst>
          <pc:docMk/>
          <pc:sldMk cId="1355223200" sldId="290"/>
        </pc:sldMkLst>
        <pc:spChg chg="mod">
          <ac:chgData name="SPARAS Denis (CNECT)" userId="S::denis.sparas@ec.europa.eu::f816c0b5-1f0e-40a3-82bf-57ec892cd37a" providerId="AD" clId="Web-{76E3AB25-9FB8-4603-A00E-704602FED1D9}" dt="2021-01-05T09:37:06.430" v="89" actId="20577"/>
          <ac:spMkLst>
            <pc:docMk/>
            <pc:sldMk cId="1355223200" sldId="290"/>
            <ac:spMk id="3" creationId="{00000000-0000-0000-0000-000000000000}"/>
          </ac:spMkLst>
        </pc:spChg>
      </pc:sldChg>
      <pc:sldChg chg="addCm">
        <pc:chgData name="SPARAS Denis (CNECT)" userId="S::denis.sparas@ec.europa.eu::f816c0b5-1f0e-40a3-82bf-57ec892cd37a" providerId="AD" clId="Web-{76E3AB25-9FB8-4603-A00E-704602FED1D9}" dt="2021-01-05T09:40:26.794" v="91"/>
        <pc:sldMkLst>
          <pc:docMk/>
          <pc:sldMk cId="694064443" sldId="292"/>
        </pc:sldMkLst>
      </pc:sldChg>
      <pc:sldChg chg="modSp">
        <pc:chgData name="SPARAS Denis (CNECT)" userId="S::denis.sparas@ec.europa.eu::f816c0b5-1f0e-40a3-82bf-57ec892cd37a" providerId="AD" clId="Web-{76E3AB25-9FB8-4603-A00E-704602FED1D9}" dt="2021-01-05T09:41:30.186" v="112" actId="20577"/>
        <pc:sldMkLst>
          <pc:docMk/>
          <pc:sldMk cId="4202909999" sldId="293"/>
        </pc:sldMkLst>
        <pc:spChg chg="mod">
          <ac:chgData name="SPARAS Denis (CNECT)" userId="S::denis.sparas@ec.europa.eu::f816c0b5-1f0e-40a3-82bf-57ec892cd37a" providerId="AD" clId="Web-{76E3AB25-9FB8-4603-A00E-704602FED1D9}" dt="2021-01-05T09:41:30.186" v="112" actId="20577"/>
          <ac:spMkLst>
            <pc:docMk/>
            <pc:sldMk cId="4202909999" sldId="293"/>
            <ac:spMk id="3" creationId="{00000000-0000-0000-0000-000000000000}"/>
          </ac:spMkLst>
        </pc:spChg>
      </pc:sldChg>
      <pc:sldChg chg="addCm">
        <pc:chgData name="SPARAS Denis (CNECT)" userId="S::denis.sparas@ec.europa.eu::f816c0b5-1f0e-40a3-82bf-57ec892cd37a" providerId="AD" clId="Web-{76E3AB25-9FB8-4603-A00E-704602FED1D9}" dt="2021-01-05T09:58:33.115" v="124"/>
        <pc:sldMkLst>
          <pc:docMk/>
          <pc:sldMk cId="3750430357" sldId="298"/>
        </pc:sldMkLst>
      </pc:sldChg>
      <pc:sldChg chg="addCm">
        <pc:chgData name="SPARAS Denis (CNECT)" userId="S::denis.sparas@ec.europa.eu::f816c0b5-1f0e-40a3-82bf-57ec892cd37a" providerId="AD" clId="Web-{76E3AB25-9FB8-4603-A00E-704602FED1D9}" dt="2021-01-05T10:00:13.054" v="125"/>
        <pc:sldMkLst>
          <pc:docMk/>
          <pc:sldMk cId="3221876840" sldId="301"/>
        </pc:sldMkLst>
      </pc:sldChg>
      <pc:sldChg chg="modSp addCm">
        <pc:chgData name="SPARAS Denis (CNECT)" userId="S::denis.sparas@ec.europa.eu::f816c0b5-1f0e-40a3-82bf-57ec892cd37a" providerId="AD" clId="Web-{76E3AB25-9FB8-4603-A00E-704602FED1D9}" dt="2021-01-05T09:35:35.538" v="75" actId="20577"/>
        <pc:sldMkLst>
          <pc:docMk/>
          <pc:sldMk cId="3225737640" sldId="303"/>
        </pc:sldMkLst>
        <pc:spChg chg="mod">
          <ac:chgData name="SPARAS Denis (CNECT)" userId="S::denis.sparas@ec.europa.eu::f816c0b5-1f0e-40a3-82bf-57ec892cd37a" providerId="AD" clId="Web-{76E3AB25-9FB8-4603-A00E-704602FED1D9}" dt="2021-01-05T09:35:35.538" v="75" actId="20577"/>
          <ac:spMkLst>
            <pc:docMk/>
            <pc:sldMk cId="3225737640" sldId="303"/>
            <ac:spMk id="3" creationId="{00000000-0000-0000-0000-000000000000}"/>
          </ac:spMkLst>
        </pc:spChg>
      </pc:sldChg>
      <pc:sldChg chg="addCm">
        <pc:chgData name="SPARAS Denis (CNECT)" userId="S::denis.sparas@ec.europa.eu::f816c0b5-1f0e-40a3-82bf-57ec892cd37a" providerId="AD" clId="Web-{76E3AB25-9FB8-4603-A00E-704602FED1D9}" dt="2021-01-05T10:29:06.827" v="367"/>
        <pc:sldMkLst>
          <pc:docMk/>
          <pc:sldMk cId="2815145814" sldId="307"/>
        </pc:sldMkLst>
      </pc:sldChg>
      <pc:sldChg chg="modSp">
        <pc:chgData name="SPARAS Denis (CNECT)" userId="S::denis.sparas@ec.europa.eu::f816c0b5-1f0e-40a3-82bf-57ec892cd37a" providerId="AD" clId="Web-{76E3AB25-9FB8-4603-A00E-704602FED1D9}" dt="2021-01-05T10:21:19.207" v="269" actId="20577"/>
        <pc:sldMkLst>
          <pc:docMk/>
          <pc:sldMk cId="2761568037" sldId="309"/>
        </pc:sldMkLst>
        <pc:spChg chg="mod">
          <ac:chgData name="SPARAS Denis (CNECT)" userId="S::denis.sparas@ec.europa.eu::f816c0b5-1f0e-40a3-82bf-57ec892cd37a" providerId="AD" clId="Web-{76E3AB25-9FB8-4603-A00E-704602FED1D9}" dt="2021-01-05T10:21:19.207" v="269" actId="20577"/>
          <ac:spMkLst>
            <pc:docMk/>
            <pc:sldMk cId="2761568037" sldId="309"/>
            <ac:spMk id="17" creationId="{00000000-0000-0000-0000-000000000000}"/>
          </ac:spMkLst>
        </pc:spChg>
      </pc:sldChg>
      <pc:sldChg chg="addCm">
        <pc:chgData name="SPARAS Denis (CNECT)" userId="S::denis.sparas@ec.europa.eu::f816c0b5-1f0e-40a3-82bf-57ec892cd37a" providerId="AD" clId="Web-{76E3AB25-9FB8-4603-A00E-704602FED1D9}" dt="2021-01-05T10:25:07.368" v="271"/>
        <pc:sldMkLst>
          <pc:docMk/>
          <pc:sldMk cId="700024565" sldId="327"/>
        </pc:sldMkLst>
      </pc:sldChg>
      <pc:sldChg chg="modSp">
        <pc:chgData name="SPARAS Denis (CNECT)" userId="S::denis.sparas@ec.europa.eu::f816c0b5-1f0e-40a3-82bf-57ec892cd37a" providerId="AD" clId="Web-{76E3AB25-9FB8-4603-A00E-704602FED1D9}" dt="2021-01-05T10:25:58.291" v="290" actId="20577"/>
        <pc:sldMkLst>
          <pc:docMk/>
          <pc:sldMk cId="1337188517" sldId="331"/>
        </pc:sldMkLst>
        <pc:spChg chg="mod">
          <ac:chgData name="SPARAS Denis (CNECT)" userId="S::denis.sparas@ec.europa.eu::f816c0b5-1f0e-40a3-82bf-57ec892cd37a" providerId="AD" clId="Web-{76E3AB25-9FB8-4603-A00E-704602FED1D9}" dt="2021-01-05T10:25:58.291" v="290" actId="20577"/>
          <ac:spMkLst>
            <pc:docMk/>
            <pc:sldMk cId="1337188517" sldId="331"/>
            <ac:spMk id="3" creationId="{00000000-0000-0000-0000-000000000000}"/>
          </ac:spMkLst>
        </pc:spChg>
      </pc:sldChg>
      <pc:sldChg chg="modSp">
        <pc:chgData name="SPARAS Denis (CNECT)" userId="S::denis.sparas@ec.europa.eu::f816c0b5-1f0e-40a3-82bf-57ec892cd37a" providerId="AD" clId="Web-{76E3AB25-9FB8-4603-A00E-704602FED1D9}" dt="2021-01-05T09:52:03.309" v="122" actId="20577"/>
        <pc:sldMkLst>
          <pc:docMk/>
          <pc:sldMk cId="1597625074" sldId="338"/>
        </pc:sldMkLst>
        <pc:spChg chg="mod">
          <ac:chgData name="SPARAS Denis (CNECT)" userId="S::denis.sparas@ec.europa.eu::f816c0b5-1f0e-40a3-82bf-57ec892cd37a" providerId="AD" clId="Web-{76E3AB25-9FB8-4603-A00E-704602FED1D9}" dt="2021-01-05T09:52:03.309" v="122" actId="20577"/>
          <ac:spMkLst>
            <pc:docMk/>
            <pc:sldMk cId="1597625074" sldId="338"/>
            <ac:spMk id="3" creationId="{00000000-0000-0000-0000-000000000000}"/>
          </ac:spMkLst>
        </pc:spChg>
      </pc:sldChg>
      <pc:sldChg chg="modSp">
        <pc:chgData name="SPARAS Denis (CNECT)" userId="S::denis.sparas@ec.europa.eu::f816c0b5-1f0e-40a3-82bf-57ec892cd37a" providerId="AD" clId="Web-{76E3AB25-9FB8-4603-A00E-704602FED1D9}" dt="2021-01-05T10:28:25.904" v="365" actId="20577"/>
        <pc:sldMkLst>
          <pc:docMk/>
          <pc:sldMk cId="1849303138" sldId="341"/>
        </pc:sldMkLst>
        <pc:spChg chg="mod">
          <ac:chgData name="SPARAS Denis (CNECT)" userId="S::denis.sparas@ec.europa.eu::f816c0b5-1f0e-40a3-82bf-57ec892cd37a" providerId="AD" clId="Web-{76E3AB25-9FB8-4603-A00E-704602FED1D9}" dt="2021-01-05T10:28:25.904" v="365" actId="20577"/>
          <ac:spMkLst>
            <pc:docMk/>
            <pc:sldMk cId="1849303138" sldId="341"/>
            <ac:spMk id="3" creationId="{00000000-0000-0000-0000-000000000000}"/>
          </ac:spMkLst>
        </pc:spChg>
      </pc:sldChg>
      <pc:sldChg chg="modSp">
        <pc:chgData name="SPARAS Denis (CNECT)" userId="S::denis.sparas@ec.europa.eu::f816c0b5-1f0e-40a3-82bf-57ec892cd37a" providerId="AD" clId="Web-{76E3AB25-9FB8-4603-A00E-704602FED1D9}" dt="2021-01-05T10:12:24.258" v="225" actId="20577"/>
        <pc:sldMkLst>
          <pc:docMk/>
          <pc:sldMk cId="175260585" sldId="342"/>
        </pc:sldMkLst>
        <pc:spChg chg="mod">
          <ac:chgData name="SPARAS Denis (CNECT)" userId="S::denis.sparas@ec.europa.eu::f816c0b5-1f0e-40a3-82bf-57ec892cd37a" providerId="AD" clId="Web-{76E3AB25-9FB8-4603-A00E-704602FED1D9}" dt="2021-01-05T10:12:24.258" v="225" actId="20577"/>
          <ac:spMkLst>
            <pc:docMk/>
            <pc:sldMk cId="175260585" sldId="34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A2D41-A6A4-42E2-B077-EE6CAFC91589}"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83331EE8-B19F-43CE-A5C2-9B67949C0D17}">
      <dgm:prSet phldrT="[Text]"/>
      <dgm:spPr/>
      <dgm:t>
        <a:bodyPr/>
        <a:lstStyle/>
        <a:p>
          <a:r>
            <a:rPr lang="en-US"/>
            <a:t>Intermediaries</a:t>
          </a:r>
        </a:p>
      </dgm:t>
    </dgm:pt>
    <dgm:pt modelId="{A6CA1B18-AC95-4A59-93F5-24797D53A372}" type="parTrans" cxnId="{86DB37F0-188F-4CB5-BDA7-50F848FA750E}">
      <dgm:prSet/>
      <dgm:spPr/>
      <dgm:t>
        <a:bodyPr/>
        <a:lstStyle/>
        <a:p>
          <a:endParaRPr lang="en-US"/>
        </a:p>
      </dgm:t>
    </dgm:pt>
    <dgm:pt modelId="{AD1DAFA7-7136-4D84-9922-CC098613C44B}" type="sibTrans" cxnId="{86DB37F0-188F-4CB5-BDA7-50F848FA750E}">
      <dgm:prSet/>
      <dgm:spPr/>
      <dgm:t>
        <a:bodyPr/>
        <a:lstStyle/>
        <a:p>
          <a:endParaRPr lang="en-US"/>
        </a:p>
      </dgm:t>
    </dgm:pt>
    <dgm:pt modelId="{FBF561B4-CC7D-4978-8D8D-45466A548FA8}">
      <dgm:prSet phldrT="[Text]"/>
      <dgm:spPr>
        <a:effectLst>
          <a:outerShdw blurRad="50800" dist="50800" dir="5400000" sx="105000" sy="105000" algn="ctr" rotWithShape="0">
            <a:srgbClr val="000000">
              <a:alpha val="0"/>
            </a:srgbClr>
          </a:outerShdw>
        </a:effectLst>
      </dgm:spPr>
      <dgm:t>
        <a:bodyPr/>
        <a:lstStyle/>
        <a:p>
          <a:r>
            <a:rPr lang="en-US"/>
            <a:t>Hosting services</a:t>
          </a:r>
        </a:p>
      </dgm:t>
    </dgm:pt>
    <dgm:pt modelId="{5350CCF1-78AF-45AF-A8FD-C46E26A99038}" type="parTrans" cxnId="{A63855BC-AFA6-4FDE-8F10-8595506208D5}">
      <dgm:prSet/>
      <dgm:spPr/>
      <dgm:t>
        <a:bodyPr/>
        <a:lstStyle/>
        <a:p>
          <a:endParaRPr lang="en-US"/>
        </a:p>
      </dgm:t>
    </dgm:pt>
    <dgm:pt modelId="{AADBD726-8041-42C4-AC45-9D9EC179E051}" type="sibTrans" cxnId="{A63855BC-AFA6-4FDE-8F10-8595506208D5}">
      <dgm:prSet/>
      <dgm:spPr/>
      <dgm:t>
        <a:bodyPr/>
        <a:lstStyle/>
        <a:p>
          <a:endParaRPr lang="en-US"/>
        </a:p>
      </dgm:t>
    </dgm:pt>
    <dgm:pt modelId="{DA1FF647-BCE7-4534-A6F2-FC2A94AD3A3C}">
      <dgm:prSet phldrT="[Text]"/>
      <dgm:spPr>
        <a:effectLst>
          <a:outerShdw blurRad="50800" dist="50800" dir="5400000" sx="105000" sy="105000" algn="ctr" rotWithShape="0">
            <a:srgbClr val="000000">
              <a:alpha val="0"/>
            </a:srgbClr>
          </a:outerShdw>
        </a:effectLst>
      </dgm:spPr>
      <dgm:t>
        <a:bodyPr/>
        <a:lstStyle/>
        <a:p>
          <a:r>
            <a:rPr lang="en-US"/>
            <a:t>Online platforms</a:t>
          </a:r>
        </a:p>
      </dgm:t>
    </dgm:pt>
    <dgm:pt modelId="{F38EE25C-255F-4C0E-9B27-4B23FAA33186}" type="parTrans" cxnId="{D4FE8506-4906-4913-8CAF-AE9829F7A442}">
      <dgm:prSet/>
      <dgm:spPr/>
      <dgm:t>
        <a:bodyPr/>
        <a:lstStyle/>
        <a:p>
          <a:endParaRPr lang="en-US"/>
        </a:p>
      </dgm:t>
    </dgm:pt>
    <dgm:pt modelId="{31CA4B2A-B4BE-46D9-9822-207DF7A794F8}" type="sibTrans" cxnId="{D4FE8506-4906-4913-8CAF-AE9829F7A442}">
      <dgm:prSet/>
      <dgm:spPr/>
      <dgm:t>
        <a:bodyPr/>
        <a:lstStyle/>
        <a:p>
          <a:endParaRPr lang="en-US"/>
        </a:p>
      </dgm:t>
    </dgm:pt>
    <dgm:pt modelId="{77CB8990-0F39-48E4-BC1D-EA7C3B17FE21}">
      <dgm:prSet phldrT="[Text]"/>
      <dgm:spPr>
        <a:effectLst>
          <a:outerShdw blurRad="50800" dist="50800" dir="5400000" sx="105000" sy="105000" algn="ctr" rotWithShape="0">
            <a:srgbClr val="000000">
              <a:alpha val="0"/>
            </a:srgbClr>
          </a:outerShdw>
        </a:effectLst>
      </dgm:spPr>
      <dgm:t>
        <a:bodyPr/>
        <a:lstStyle/>
        <a:p>
          <a:r>
            <a:rPr lang="en-US"/>
            <a:t>Very large online platforms</a:t>
          </a:r>
        </a:p>
      </dgm:t>
    </dgm:pt>
    <dgm:pt modelId="{9173FD51-D4AC-423E-9617-A19C4AAD6056}" type="parTrans" cxnId="{5EA3FAD8-BEBF-4552-BE51-62D43571EC29}">
      <dgm:prSet/>
      <dgm:spPr/>
      <dgm:t>
        <a:bodyPr/>
        <a:lstStyle/>
        <a:p>
          <a:endParaRPr lang="en-US"/>
        </a:p>
      </dgm:t>
    </dgm:pt>
    <dgm:pt modelId="{01F3C420-C705-4506-82AD-FACAFDFB4C5F}" type="sibTrans" cxnId="{5EA3FAD8-BEBF-4552-BE51-62D43571EC29}">
      <dgm:prSet/>
      <dgm:spPr/>
      <dgm:t>
        <a:bodyPr/>
        <a:lstStyle/>
        <a:p>
          <a:endParaRPr lang="en-US"/>
        </a:p>
      </dgm:t>
    </dgm:pt>
    <dgm:pt modelId="{507B934E-3CDC-4778-9776-C484D0116CD1}" type="pres">
      <dgm:prSet presAssocID="{3BEA2D41-A6A4-42E2-B077-EE6CAFC91589}" presName="Name0" presStyleCnt="0">
        <dgm:presLayoutVars>
          <dgm:chMax val="7"/>
          <dgm:resizeHandles val="exact"/>
        </dgm:presLayoutVars>
      </dgm:prSet>
      <dgm:spPr/>
      <dgm:t>
        <a:bodyPr/>
        <a:lstStyle/>
        <a:p>
          <a:endParaRPr lang="en-US"/>
        </a:p>
      </dgm:t>
    </dgm:pt>
    <dgm:pt modelId="{1DA9774B-B4CB-442B-8EE2-B26B606E7DF7}" type="pres">
      <dgm:prSet presAssocID="{3BEA2D41-A6A4-42E2-B077-EE6CAFC91589}" presName="comp1" presStyleCnt="0"/>
      <dgm:spPr/>
    </dgm:pt>
    <dgm:pt modelId="{A51065C9-D2DA-406D-8059-5674E1AB2F05}" type="pres">
      <dgm:prSet presAssocID="{3BEA2D41-A6A4-42E2-B077-EE6CAFC91589}" presName="circle1" presStyleLbl="node1" presStyleIdx="0" presStyleCnt="4" custLinFactNeighborX="-1326" custLinFactNeighborY="42075"/>
      <dgm:spPr/>
      <dgm:t>
        <a:bodyPr/>
        <a:lstStyle/>
        <a:p>
          <a:endParaRPr lang="en-US"/>
        </a:p>
      </dgm:t>
    </dgm:pt>
    <dgm:pt modelId="{A8CCD961-C2A0-4BED-96FF-B4180C3995CC}" type="pres">
      <dgm:prSet presAssocID="{3BEA2D41-A6A4-42E2-B077-EE6CAFC91589}" presName="c1text" presStyleLbl="node1" presStyleIdx="0" presStyleCnt="4">
        <dgm:presLayoutVars>
          <dgm:bulletEnabled val="1"/>
        </dgm:presLayoutVars>
      </dgm:prSet>
      <dgm:spPr/>
      <dgm:t>
        <a:bodyPr/>
        <a:lstStyle/>
        <a:p>
          <a:endParaRPr lang="en-US"/>
        </a:p>
      </dgm:t>
    </dgm:pt>
    <dgm:pt modelId="{F8DE1B5C-7A1F-4D2C-BC46-A1D6E793A4DF}" type="pres">
      <dgm:prSet presAssocID="{3BEA2D41-A6A4-42E2-B077-EE6CAFC91589}" presName="comp2" presStyleCnt="0"/>
      <dgm:spPr/>
    </dgm:pt>
    <dgm:pt modelId="{84404EBE-438B-4BE8-8C80-B00A8130EF96}" type="pres">
      <dgm:prSet presAssocID="{3BEA2D41-A6A4-42E2-B077-EE6CAFC91589}" presName="circle2" presStyleLbl="node1" presStyleIdx="1" presStyleCnt="4"/>
      <dgm:spPr/>
      <dgm:t>
        <a:bodyPr/>
        <a:lstStyle/>
        <a:p>
          <a:endParaRPr lang="en-US"/>
        </a:p>
      </dgm:t>
    </dgm:pt>
    <dgm:pt modelId="{662EAB67-0750-4C2F-A497-C7FA94A5FE6D}" type="pres">
      <dgm:prSet presAssocID="{3BEA2D41-A6A4-42E2-B077-EE6CAFC91589}" presName="c2text" presStyleLbl="node1" presStyleIdx="1" presStyleCnt="4">
        <dgm:presLayoutVars>
          <dgm:bulletEnabled val="1"/>
        </dgm:presLayoutVars>
      </dgm:prSet>
      <dgm:spPr/>
      <dgm:t>
        <a:bodyPr/>
        <a:lstStyle/>
        <a:p>
          <a:endParaRPr lang="en-US"/>
        </a:p>
      </dgm:t>
    </dgm:pt>
    <dgm:pt modelId="{1E73C3E3-BD44-4777-90F5-31EA4A1060B1}" type="pres">
      <dgm:prSet presAssocID="{3BEA2D41-A6A4-42E2-B077-EE6CAFC91589}" presName="comp3" presStyleCnt="0"/>
      <dgm:spPr/>
    </dgm:pt>
    <dgm:pt modelId="{7EE8B943-0874-49E8-830A-2080F47F9FD1}" type="pres">
      <dgm:prSet presAssocID="{3BEA2D41-A6A4-42E2-B077-EE6CAFC91589}" presName="circle3" presStyleLbl="node1" presStyleIdx="2" presStyleCnt="4"/>
      <dgm:spPr/>
      <dgm:t>
        <a:bodyPr/>
        <a:lstStyle/>
        <a:p>
          <a:endParaRPr lang="en-US"/>
        </a:p>
      </dgm:t>
    </dgm:pt>
    <dgm:pt modelId="{228E43AC-0857-4B90-A952-6785459FE013}" type="pres">
      <dgm:prSet presAssocID="{3BEA2D41-A6A4-42E2-B077-EE6CAFC91589}" presName="c3text" presStyleLbl="node1" presStyleIdx="2" presStyleCnt="4">
        <dgm:presLayoutVars>
          <dgm:bulletEnabled val="1"/>
        </dgm:presLayoutVars>
      </dgm:prSet>
      <dgm:spPr/>
      <dgm:t>
        <a:bodyPr/>
        <a:lstStyle/>
        <a:p>
          <a:endParaRPr lang="en-US"/>
        </a:p>
      </dgm:t>
    </dgm:pt>
    <dgm:pt modelId="{E8E635C2-E0FD-4098-9FBF-A2CE936DF74A}" type="pres">
      <dgm:prSet presAssocID="{3BEA2D41-A6A4-42E2-B077-EE6CAFC91589}" presName="comp4" presStyleCnt="0"/>
      <dgm:spPr/>
    </dgm:pt>
    <dgm:pt modelId="{94D4B8FB-E460-4A7E-B2FD-381F1650F1A4}" type="pres">
      <dgm:prSet presAssocID="{3BEA2D41-A6A4-42E2-B077-EE6CAFC91589}" presName="circle4" presStyleLbl="node1" presStyleIdx="3" presStyleCnt="4"/>
      <dgm:spPr/>
      <dgm:t>
        <a:bodyPr/>
        <a:lstStyle/>
        <a:p>
          <a:endParaRPr lang="en-US"/>
        </a:p>
      </dgm:t>
    </dgm:pt>
    <dgm:pt modelId="{D1D3B776-BD82-43C3-9B5F-B33F64CF1EF5}" type="pres">
      <dgm:prSet presAssocID="{3BEA2D41-A6A4-42E2-B077-EE6CAFC91589}" presName="c4text" presStyleLbl="node1" presStyleIdx="3" presStyleCnt="4">
        <dgm:presLayoutVars>
          <dgm:bulletEnabled val="1"/>
        </dgm:presLayoutVars>
      </dgm:prSet>
      <dgm:spPr/>
      <dgm:t>
        <a:bodyPr/>
        <a:lstStyle/>
        <a:p>
          <a:endParaRPr lang="en-US"/>
        </a:p>
      </dgm:t>
    </dgm:pt>
  </dgm:ptLst>
  <dgm:cxnLst>
    <dgm:cxn modelId="{5EA3FAD8-BEBF-4552-BE51-62D43571EC29}" srcId="{3BEA2D41-A6A4-42E2-B077-EE6CAFC91589}" destId="{77CB8990-0F39-48E4-BC1D-EA7C3B17FE21}" srcOrd="3" destOrd="0" parTransId="{9173FD51-D4AC-423E-9617-A19C4AAD6056}" sibTransId="{01F3C420-C705-4506-82AD-FACAFDFB4C5F}"/>
    <dgm:cxn modelId="{D4FE8506-4906-4913-8CAF-AE9829F7A442}" srcId="{3BEA2D41-A6A4-42E2-B077-EE6CAFC91589}" destId="{DA1FF647-BCE7-4534-A6F2-FC2A94AD3A3C}" srcOrd="2" destOrd="0" parTransId="{F38EE25C-255F-4C0E-9B27-4B23FAA33186}" sibTransId="{31CA4B2A-B4BE-46D9-9822-207DF7A794F8}"/>
    <dgm:cxn modelId="{C790870A-D192-45DC-919C-8B07BAA27288}" type="presOf" srcId="{FBF561B4-CC7D-4978-8D8D-45466A548FA8}" destId="{84404EBE-438B-4BE8-8C80-B00A8130EF96}" srcOrd="0" destOrd="0" presId="urn:microsoft.com/office/officeart/2005/8/layout/venn2"/>
    <dgm:cxn modelId="{E3D3458B-0596-4B3D-A7CE-86B939083389}" type="presOf" srcId="{3BEA2D41-A6A4-42E2-B077-EE6CAFC91589}" destId="{507B934E-3CDC-4778-9776-C484D0116CD1}" srcOrd="0" destOrd="0" presId="urn:microsoft.com/office/officeart/2005/8/layout/venn2"/>
    <dgm:cxn modelId="{86DB37F0-188F-4CB5-BDA7-50F848FA750E}" srcId="{3BEA2D41-A6A4-42E2-B077-EE6CAFC91589}" destId="{83331EE8-B19F-43CE-A5C2-9B67949C0D17}" srcOrd="0" destOrd="0" parTransId="{A6CA1B18-AC95-4A59-93F5-24797D53A372}" sibTransId="{AD1DAFA7-7136-4D84-9922-CC098613C44B}"/>
    <dgm:cxn modelId="{1510C2A9-6EC6-4C5A-AB72-3ED287DAE055}" type="presOf" srcId="{83331EE8-B19F-43CE-A5C2-9B67949C0D17}" destId="{A51065C9-D2DA-406D-8059-5674E1AB2F05}" srcOrd="0" destOrd="0" presId="urn:microsoft.com/office/officeart/2005/8/layout/venn2"/>
    <dgm:cxn modelId="{9D5C67D6-813B-4E94-9F56-2FE3249159B9}" type="presOf" srcId="{77CB8990-0F39-48E4-BC1D-EA7C3B17FE21}" destId="{D1D3B776-BD82-43C3-9B5F-B33F64CF1EF5}" srcOrd="1" destOrd="0" presId="urn:microsoft.com/office/officeart/2005/8/layout/venn2"/>
    <dgm:cxn modelId="{62CC99D8-EEB3-47EE-A30F-C34BBE42B8CB}" type="presOf" srcId="{DA1FF647-BCE7-4534-A6F2-FC2A94AD3A3C}" destId="{7EE8B943-0874-49E8-830A-2080F47F9FD1}" srcOrd="0" destOrd="0" presId="urn:microsoft.com/office/officeart/2005/8/layout/venn2"/>
    <dgm:cxn modelId="{78B82A51-BDCD-4D63-BDB7-78EC0FDAAE8B}" type="presOf" srcId="{77CB8990-0F39-48E4-BC1D-EA7C3B17FE21}" destId="{94D4B8FB-E460-4A7E-B2FD-381F1650F1A4}" srcOrd="0" destOrd="0" presId="urn:microsoft.com/office/officeart/2005/8/layout/venn2"/>
    <dgm:cxn modelId="{A63855BC-AFA6-4FDE-8F10-8595506208D5}" srcId="{3BEA2D41-A6A4-42E2-B077-EE6CAFC91589}" destId="{FBF561B4-CC7D-4978-8D8D-45466A548FA8}" srcOrd="1" destOrd="0" parTransId="{5350CCF1-78AF-45AF-A8FD-C46E26A99038}" sibTransId="{AADBD726-8041-42C4-AC45-9D9EC179E051}"/>
    <dgm:cxn modelId="{8AEC602B-F416-4B01-ACEA-B671E4785F6D}" type="presOf" srcId="{83331EE8-B19F-43CE-A5C2-9B67949C0D17}" destId="{A8CCD961-C2A0-4BED-96FF-B4180C3995CC}" srcOrd="1" destOrd="0" presId="urn:microsoft.com/office/officeart/2005/8/layout/venn2"/>
    <dgm:cxn modelId="{705F967A-694C-4733-A017-56F023F9D747}" type="presOf" srcId="{DA1FF647-BCE7-4534-A6F2-FC2A94AD3A3C}" destId="{228E43AC-0857-4B90-A952-6785459FE013}" srcOrd="1" destOrd="0" presId="urn:microsoft.com/office/officeart/2005/8/layout/venn2"/>
    <dgm:cxn modelId="{8965F769-16D2-48F1-9934-0C4C39BC28E2}" type="presOf" srcId="{FBF561B4-CC7D-4978-8D8D-45466A548FA8}" destId="{662EAB67-0750-4C2F-A497-C7FA94A5FE6D}" srcOrd="1" destOrd="0" presId="urn:microsoft.com/office/officeart/2005/8/layout/venn2"/>
    <dgm:cxn modelId="{70E74BAC-6049-49E8-9F38-CE527F4C6056}" type="presParOf" srcId="{507B934E-3CDC-4778-9776-C484D0116CD1}" destId="{1DA9774B-B4CB-442B-8EE2-B26B606E7DF7}" srcOrd="0" destOrd="0" presId="urn:microsoft.com/office/officeart/2005/8/layout/venn2"/>
    <dgm:cxn modelId="{F96B112C-254B-49D9-997D-21E2E9B1BF1C}" type="presParOf" srcId="{1DA9774B-B4CB-442B-8EE2-B26B606E7DF7}" destId="{A51065C9-D2DA-406D-8059-5674E1AB2F05}" srcOrd="0" destOrd="0" presId="urn:microsoft.com/office/officeart/2005/8/layout/venn2"/>
    <dgm:cxn modelId="{8F61FB30-4D6C-44BF-8BFA-888679AA7603}" type="presParOf" srcId="{1DA9774B-B4CB-442B-8EE2-B26B606E7DF7}" destId="{A8CCD961-C2A0-4BED-96FF-B4180C3995CC}" srcOrd="1" destOrd="0" presId="urn:microsoft.com/office/officeart/2005/8/layout/venn2"/>
    <dgm:cxn modelId="{D274ED96-0F24-46E2-B922-51C3E86D9C02}" type="presParOf" srcId="{507B934E-3CDC-4778-9776-C484D0116CD1}" destId="{F8DE1B5C-7A1F-4D2C-BC46-A1D6E793A4DF}" srcOrd="1" destOrd="0" presId="urn:microsoft.com/office/officeart/2005/8/layout/venn2"/>
    <dgm:cxn modelId="{53A7E4FF-51AF-46BB-B8DC-8415B478DEBB}" type="presParOf" srcId="{F8DE1B5C-7A1F-4D2C-BC46-A1D6E793A4DF}" destId="{84404EBE-438B-4BE8-8C80-B00A8130EF96}" srcOrd="0" destOrd="0" presId="urn:microsoft.com/office/officeart/2005/8/layout/venn2"/>
    <dgm:cxn modelId="{D4E0D19C-0E8F-4D5C-A79E-DEE2B7AABDA2}" type="presParOf" srcId="{F8DE1B5C-7A1F-4D2C-BC46-A1D6E793A4DF}" destId="{662EAB67-0750-4C2F-A497-C7FA94A5FE6D}" srcOrd="1" destOrd="0" presId="urn:microsoft.com/office/officeart/2005/8/layout/venn2"/>
    <dgm:cxn modelId="{25A8A29A-6045-4EB4-AB7C-1EB75DA12CCA}" type="presParOf" srcId="{507B934E-3CDC-4778-9776-C484D0116CD1}" destId="{1E73C3E3-BD44-4777-90F5-31EA4A1060B1}" srcOrd="2" destOrd="0" presId="urn:microsoft.com/office/officeart/2005/8/layout/venn2"/>
    <dgm:cxn modelId="{DEE1A48C-D414-4CC5-8A01-80FFE930D5B5}" type="presParOf" srcId="{1E73C3E3-BD44-4777-90F5-31EA4A1060B1}" destId="{7EE8B943-0874-49E8-830A-2080F47F9FD1}" srcOrd="0" destOrd="0" presId="urn:microsoft.com/office/officeart/2005/8/layout/venn2"/>
    <dgm:cxn modelId="{86358BFB-EB6E-4D70-BD1B-84E5BAB14838}" type="presParOf" srcId="{1E73C3E3-BD44-4777-90F5-31EA4A1060B1}" destId="{228E43AC-0857-4B90-A952-6785459FE013}" srcOrd="1" destOrd="0" presId="urn:microsoft.com/office/officeart/2005/8/layout/venn2"/>
    <dgm:cxn modelId="{0410D151-15B5-4AC5-BF59-BE9B363D6BB9}" type="presParOf" srcId="{507B934E-3CDC-4778-9776-C484D0116CD1}" destId="{E8E635C2-E0FD-4098-9FBF-A2CE936DF74A}" srcOrd="3" destOrd="0" presId="urn:microsoft.com/office/officeart/2005/8/layout/venn2"/>
    <dgm:cxn modelId="{4040B2D2-7E9A-44F5-BD3A-D1C1BDFA0F83}" type="presParOf" srcId="{E8E635C2-E0FD-4098-9FBF-A2CE936DF74A}" destId="{94D4B8FB-E460-4A7E-B2FD-381F1650F1A4}" srcOrd="0" destOrd="0" presId="urn:microsoft.com/office/officeart/2005/8/layout/venn2"/>
    <dgm:cxn modelId="{E578C51E-F067-4608-85DE-938669BA3E26}" type="presParOf" srcId="{E8E635C2-E0FD-4098-9FBF-A2CE936DF74A}" destId="{D1D3B776-BD82-43C3-9B5F-B33F64CF1EF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A2D41-A6A4-42E2-B077-EE6CAFC91589}"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83331EE8-B19F-43CE-A5C2-9B67949C0D17}">
      <dgm:prSet phldrT="[Text]"/>
      <dgm:spPr/>
      <dgm:t>
        <a:bodyPr/>
        <a:lstStyle/>
        <a:p>
          <a:endParaRPr lang="en-US"/>
        </a:p>
      </dgm:t>
    </dgm:pt>
    <dgm:pt modelId="{A6CA1B18-AC95-4A59-93F5-24797D53A372}" type="parTrans" cxnId="{86DB37F0-188F-4CB5-BDA7-50F848FA750E}">
      <dgm:prSet/>
      <dgm:spPr/>
      <dgm:t>
        <a:bodyPr/>
        <a:lstStyle/>
        <a:p>
          <a:endParaRPr lang="en-US"/>
        </a:p>
      </dgm:t>
    </dgm:pt>
    <dgm:pt modelId="{AD1DAFA7-7136-4D84-9922-CC098613C44B}" type="sibTrans" cxnId="{86DB37F0-188F-4CB5-BDA7-50F848FA750E}">
      <dgm:prSet/>
      <dgm:spPr/>
      <dgm:t>
        <a:bodyPr/>
        <a:lstStyle/>
        <a:p>
          <a:endParaRPr lang="en-US"/>
        </a:p>
      </dgm:t>
    </dgm:pt>
    <dgm:pt modelId="{FBF561B4-CC7D-4978-8D8D-45466A548FA8}">
      <dgm:prSet phldrT="[Text]"/>
      <dgm:spPr>
        <a:effectLst>
          <a:outerShdw blurRad="50800" dist="50800" dir="5400000" sx="105000" sy="105000" algn="ctr" rotWithShape="0">
            <a:srgbClr val="000000">
              <a:alpha val="0"/>
            </a:srgbClr>
          </a:outerShdw>
        </a:effectLst>
      </dgm:spPr>
      <dgm:t>
        <a:bodyPr/>
        <a:lstStyle/>
        <a:p>
          <a:endParaRPr lang="en-US"/>
        </a:p>
      </dgm:t>
    </dgm:pt>
    <dgm:pt modelId="{5350CCF1-78AF-45AF-A8FD-C46E26A99038}" type="parTrans" cxnId="{A63855BC-AFA6-4FDE-8F10-8595506208D5}">
      <dgm:prSet/>
      <dgm:spPr/>
      <dgm:t>
        <a:bodyPr/>
        <a:lstStyle/>
        <a:p>
          <a:endParaRPr lang="en-US"/>
        </a:p>
      </dgm:t>
    </dgm:pt>
    <dgm:pt modelId="{AADBD726-8041-42C4-AC45-9D9EC179E051}" type="sibTrans" cxnId="{A63855BC-AFA6-4FDE-8F10-8595506208D5}">
      <dgm:prSet/>
      <dgm:spPr/>
      <dgm:t>
        <a:bodyPr/>
        <a:lstStyle/>
        <a:p>
          <a:endParaRPr lang="en-US"/>
        </a:p>
      </dgm:t>
    </dgm:pt>
    <dgm:pt modelId="{D07FAF01-CC34-4269-9F29-0897283D46A8}">
      <dgm:prSet phldr="0"/>
      <dgm:spPr/>
      <dgm:t>
        <a:bodyPr/>
        <a:lstStyle/>
        <a:p>
          <a:endParaRPr lang="en-US">
            <a:latin typeface="Calibri Light" panose="020F0302020204030204"/>
          </a:endParaRPr>
        </a:p>
      </dgm:t>
    </dgm:pt>
    <dgm:pt modelId="{696505E7-F676-4DFD-8CE7-C251D83FA085}" type="parTrans" cxnId="{43935229-9DDD-4BEF-B785-22AED48B9572}">
      <dgm:prSet/>
      <dgm:spPr/>
    </dgm:pt>
    <dgm:pt modelId="{83B60A5A-0097-4595-8227-34BDE7DFA72B}" type="sibTrans" cxnId="{43935229-9DDD-4BEF-B785-22AED48B9572}">
      <dgm:prSet/>
      <dgm:spPr/>
    </dgm:pt>
    <dgm:pt modelId="{F0747189-E6DE-47F8-899A-54504519C9D8}">
      <dgm:prSet phldr="0"/>
      <dgm:spPr/>
      <dgm:t>
        <a:bodyPr/>
        <a:lstStyle/>
        <a:p>
          <a:endParaRPr lang="en-US">
            <a:latin typeface="Calibri Light" panose="020F0302020204030204"/>
          </a:endParaRPr>
        </a:p>
      </dgm:t>
    </dgm:pt>
    <dgm:pt modelId="{3AD07614-63CF-42AE-B97F-D918C60724D4}" type="parTrans" cxnId="{FE1B1526-46A2-481E-810A-81D63175EC49}">
      <dgm:prSet/>
      <dgm:spPr/>
    </dgm:pt>
    <dgm:pt modelId="{42F2439E-D0EB-468A-9ADD-626F03EA484E}" type="sibTrans" cxnId="{FE1B1526-46A2-481E-810A-81D63175EC49}">
      <dgm:prSet/>
      <dgm:spPr/>
    </dgm:pt>
    <dgm:pt modelId="{507B934E-3CDC-4778-9776-C484D0116CD1}" type="pres">
      <dgm:prSet presAssocID="{3BEA2D41-A6A4-42E2-B077-EE6CAFC91589}" presName="Name0" presStyleCnt="0">
        <dgm:presLayoutVars>
          <dgm:chMax val="7"/>
          <dgm:resizeHandles val="exact"/>
        </dgm:presLayoutVars>
      </dgm:prSet>
      <dgm:spPr/>
      <dgm:t>
        <a:bodyPr/>
        <a:lstStyle/>
        <a:p>
          <a:endParaRPr lang="en-US"/>
        </a:p>
      </dgm:t>
    </dgm:pt>
    <dgm:pt modelId="{1DA9774B-B4CB-442B-8EE2-B26B606E7DF7}" type="pres">
      <dgm:prSet presAssocID="{3BEA2D41-A6A4-42E2-B077-EE6CAFC91589}" presName="comp1" presStyleCnt="0"/>
      <dgm:spPr/>
    </dgm:pt>
    <dgm:pt modelId="{A51065C9-D2DA-406D-8059-5674E1AB2F05}" type="pres">
      <dgm:prSet presAssocID="{3BEA2D41-A6A4-42E2-B077-EE6CAFC91589}" presName="circle1" presStyleLbl="node1" presStyleIdx="0" presStyleCnt="4" custLinFactNeighborX="-1326" custLinFactNeighborY="42075"/>
      <dgm:spPr/>
      <dgm:t>
        <a:bodyPr/>
        <a:lstStyle/>
        <a:p>
          <a:endParaRPr lang="en-US"/>
        </a:p>
      </dgm:t>
    </dgm:pt>
    <dgm:pt modelId="{A8CCD961-C2A0-4BED-96FF-B4180C3995CC}" type="pres">
      <dgm:prSet presAssocID="{3BEA2D41-A6A4-42E2-B077-EE6CAFC91589}" presName="c1text" presStyleLbl="node1" presStyleIdx="0" presStyleCnt="4">
        <dgm:presLayoutVars>
          <dgm:bulletEnabled val="1"/>
        </dgm:presLayoutVars>
      </dgm:prSet>
      <dgm:spPr/>
      <dgm:t>
        <a:bodyPr/>
        <a:lstStyle/>
        <a:p>
          <a:endParaRPr lang="en-US"/>
        </a:p>
      </dgm:t>
    </dgm:pt>
    <dgm:pt modelId="{F8DE1B5C-7A1F-4D2C-BC46-A1D6E793A4DF}" type="pres">
      <dgm:prSet presAssocID="{3BEA2D41-A6A4-42E2-B077-EE6CAFC91589}" presName="comp2" presStyleCnt="0"/>
      <dgm:spPr/>
    </dgm:pt>
    <dgm:pt modelId="{84404EBE-438B-4BE8-8C80-B00A8130EF96}" type="pres">
      <dgm:prSet presAssocID="{3BEA2D41-A6A4-42E2-B077-EE6CAFC91589}" presName="circle2" presStyleLbl="node1" presStyleIdx="1" presStyleCnt="4"/>
      <dgm:spPr/>
      <dgm:t>
        <a:bodyPr/>
        <a:lstStyle/>
        <a:p>
          <a:endParaRPr lang="en-US"/>
        </a:p>
      </dgm:t>
    </dgm:pt>
    <dgm:pt modelId="{662EAB67-0750-4C2F-A497-C7FA94A5FE6D}" type="pres">
      <dgm:prSet presAssocID="{3BEA2D41-A6A4-42E2-B077-EE6CAFC91589}" presName="c2text" presStyleLbl="node1" presStyleIdx="1" presStyleCnt="4">
        <dgm:presLayoutVars>
          <dgm:bulletEnabled val="1"/>
        </dgm:presLayoutVars>
      </dgm:prSet>
      <dgm:spPr/>
      <dgm:t>
        <a:bodyPr/>
        <a:lstStyle/>
        <a:p>
          <a:endParaRPr lang="en-US"/>
        </a:p>
      </dgm:t>
    </dgm:pt>
    <dgm:pt modelId="{D7D9F058-97C2-44E6-B167-94B741841788}" type="pres">
      <dgm:prSet presAssocID="{3BEA2D41-A6A4-42E2-B077-EE6CAFC91589}" presName="comp3" presStyleCnt="0"/>
      <dgm:spPr/>
    </dgm:pt>
    <dgm:pt modelId="{1524CCF1-9AAC-4BF5-8F40-171FC12206DE}" type="pres">
      <dgm:prSet presAssocID="{3BEA2D41-A6A4-42E2-B077-EE6CAFC91589}" presName="circle3" presStyleLbl="node1" presStyleIdx="2" presStyleCnt="4"/>
      <dgm:spPr/>
      <dgm:t>
        <a:bodyPr/>
        <a:lstStyle/>
        <a:p>
          <a:endParaRPr lang="en-US"/>
        </a:p>
      </dgm:t>
    </dgm:pt>
    <dgm:pt modelId="{CBD0C277-1AE9-45C1-85BC-E630A65C56C3}" type="pres">
      <dgm:prSet presAssocID="{3BEA2D41-A6A4-42E2-B077-EE6CAFC91589}" presName="c3text" presStyleLbl="node1" presStyleIdx="2" presStyleCnt="4">
        <dgm:presLayoutVars>
          <dgm:bulletEnabled val="1"/>
        </dgm:presLayoutVars>
      </dgm:prSet>
      <dgm:spPr/>
      <dgm:t>
        <a:bodyPr/>
        <a:lstStyle/>
        <a:p>
          <a:endParaRPr lang="en-US"/>
        </a:p>
      </dgm:t>
    </dgm:pt>
    <dgm:pt modelId="{C941632C-B7A3-460B-B52C-3DEF92801E3D}" type="pres">
      <dgm:prSet presAssocID="{3BEA2D41-A6A4-42E2-B077-EE6CAFC91589}" presName="comp4" presStyleCnt="0"/>
      <dgm:spPr/>
    </dgm:pt>
    <dgm:pt modelId="{61E55295-2F86-44C9-B515-E537475D7907}" type="pres">
      <dgm:prSet presAssocID="{3BEA2D41-A6A4-42E2-B077-EE6CAFC91589}" presName="circle4" presStyleLbl="node1" presStyleIdx="3" presStyleCnt="4"/>
      <dgm:spPr/>
      <dgm:t>
        <a:bodyPr/>
        <a:lstStyle/>
        <a:p>
          <a:endParaRPr lang="en-US"/>
        </a:p>
      </dgm:t>
    </dgm:pt>
    <dgm:pt modelId="{03F81767-174C-4980-A954-B793A33C0221}" type="pres">
      <dgm:prSet presAssocID="{3BEA2D41-A6A4-42E2-B077-EE6CAFC91589}" presName="c4text" presStyleLbl="node1" presStyleIdx="3" presStyleCnt="4">
        <dgm:presLayoutVars>
          <dgm:bulletEnabled val="1"/>
        </dgm:presLayoutVars>
      </dgm:prSet>
      <dgm:spPr/>
      <dgm:t>
        <a:bodyPr/>
        <a:lstStyle/>
        <a:p>
          <a:endParaRPr lang="en-US"/>
        </a:p>
      </dgm:t>
    </dgm:pt>
  </dgm:ptLst>
  <dgm:cxnLst>
    <dgm:cxn modelId="{FC419D5C-5534-44C1-8FCF-97B0137FE53C}" type="presOf" srcId="{F0747189-E6DE-47F8-899A-54504519C9D8}" destId="{61E55295-2F86-44C9-B515-E537475D7907}" srcOrd="0" destOrd="0" presId="urn:microsoft.com/office/officeart/2005/8/layout/venn2"/>
    <dgm:cxn modelId="{9FA31AF7-03EE-4863-B15F-88790DB19882}" type="presOf" srcId="{D07FAF01-CC34-4269-9F29-0897283D46A8}" destId="{1524CCF1-9AAC-4BF5-8F40-171FC12206DE}" srcOrd="0" destOrd="0" presId="urn:microsoft.com/office/officeart/2005/8/layout/venn2"/>
    <dgm:cxn modelId="{0A167E24-73AD-43CB-804E-C94F29EFAFB3}" type="presOf" srcId="{83331EE8-B19F-43CE-A5C2-9B67949C0D17}" destId="{A8CCD961-C2A0-4BED-96FF-B4180C3995CC}" srcOrd="1" destOrd="0" presId="urn:microsoft.com/office/officeart/2005/8/layout/venn2"/>
    <dgm:cxn modelId="{FE1B1526-46A2-481E-810A-81D63175EC49}" srcId="{3BEA2D41-A6A4-42E2-B077-EE6CAFC91589}" destId="{F0747189-E6DE-47F8-899A-54504519C9D8}" srcOrd="3" destOrd="0" parTransId="{3AD07614-63CF-42AE-B97F-D918C60724D4}" sibTransId="{42F2439E-D0EB-468A-9ADD-626F03EA484E}"/>
    <dgm:cxn modelId="{9616F5ED-4355-467E-B77D-1E7C86006210}" type="presOf" srcId="{FBF561B4-CC7D-4978-8D8D-45466A548FA8}" destId="{662EAB67-0750-4C2F-A497-C7FA94A5FE6D}" srcOrd="1" destOrd="0" presId="urn:microsoft.com/office/officeart/2005/8/layout/venn2"/>
    <dgm:cxn modelId="{5808B338-E03E-4FEC-A580-56FB16BEDB2F}" type="presOf" srcId="{FBF561B4-CC7D-4978-8D8D-45466A548FA8}" destId="{84404EBE-438B-4BE8-8C80-B00A8130EF96}" srcOrd="0" destOrd="0" presId="urn:microsoft.com/office/officeart/2005/8/layout/venn2"/>
    <dgm:cxn modelId="{43935229-9DDD-4BEF-B785-22AED48B9572}" srcId="{3BEA2D41-A6A4-42E2-B077-EE6CAFC91589}" destId="{D07FAF01-CC34-4269-9F29-0897283D46A8}" srcOrd="2" destOrd="0" parTransId="{696505E7-F676-4DFD-8CE7-C251D83FA085}" sibTransId="{83B60A5A-0097-4595-8227-34BDE7DFA72B}"/>
    <dgm:cxn modelId="{E3D3458B-0596-4B3D-A7CE-86B939083389}" type="presOf" srcId="{3BEA2D41-A6A4-42E2-B077-EE6CAFC91589}" destId="{507B934E-3CDC-4778-9776-C484D0116CD1}" srcOrd="0" destOrd="0" presId="urn:microsoft.com/office/officeart/2005/8/layout/venn2"/>
    <dgm:cxn modelId="{86DB37F0-188F-4CB5-BDA7-50F848FA750E}" srcId="{3BEA2D41-A6A4-42E2-B077-EE6CAFC91589}" destId="{83331EE8-B19F-43CE-A5C2-9B67949C0D17}" srcOrd="0" destOrd="0" parTransId="{A6CA1B18-AC95-4A59-93F5-24797D53A372}" sibTransId="{AD1DAFA7-7136-4D84-9922-CC098613C44B}"/>
    <dgm:cxn modelId="{8CE67828-D38F-485F-8CCE-F056256ADC6F}" type="presOf" srcId="{F0747189-E6DE-47F8-899A-54504519C9D8}" destId="{03F81767-174C-4980-A954-B793A33C0221}" srcOrd="1" destOrd="0" presId="urn:microsoft.com/office/officeart/2005/8/layout/venn2"/>
    <dgm:cxn modelId="{A63855BC-AFA6-4FDE-8F10-8595506208D5}" srcId="{3BEA2D41-A6A4-42E2-B077-EE6CAFC91589}" destId="{FBF561B4-CC7D-4978-8D8D-45466A548FA8}" srcOrd="1" destOrd="0" parTransId="{5350CCF1-78AF-45AF-A8FD-C46E26A99038}" sibTransId="{AADBD726-8041-42C4-AC45-9D9EC179E051}"/>
    <dgm:cxn modelId="{CAA4F3E8-7578-4C96-8C1C-D85DFA2A0408}" type="presOf" srcId="{83331EE8-B19F-43CE-A5C2-9B67949C0D17}" destId="{A51065C9-D2DA-406D-8059-5674E1AB2F05}" srcOrd="0" destOrd="0" presId="urn:microsoft.com/office/officeart/2005/8/layout/venn2"/>
    <dgm:cxn modelId="{74409D50-3858-453A-B9C0-85A00F33C102}" type="presOf" srcId="{D07FAF01-CC34-4269-9F29-0897283D46A8}" destId="{CBD0C277-1AE9-45C1-85BC-E630A65C56C3}" srcOrd="1" destOrd="0" presId="urn:microsoft.com/office/officeart/2005/8/layout/venn2"/>
    <dgm:cxn modelId="{90D49A38-3249-42E6-9B81-FAF0FCA72EDB}" type="presParOf" srcId="{507B934E-3CDC-4778-9776-C484D0116CD1}" destId="{1DA9774B-B4CB-442B-8EE2-B26B606E7DF7}" srcOrd="0" destOrd="0" presId="urn:microsoft.com/office/officeart/2005/8/layout/venn2"/>
    <dgm:cxn modelId="{EE83CDB3-720D-4A6F-BEF0-9BC94536032C}" type="presParOf" srcId="{1DA9774B-B4CB-442B-8EE2-B26B606E7DF7}" destId="{A51065C9-D2DA-406D-8059-5674E1AB2F05}" srcOrd="0" destOrd="0" presId="urn:microsoft.com/office/officeart/2005/8/layout/venn2"/>
    <dgm:cxn modelId="{42E24E90-273D-4632-A36F-640382C79A7F}" type="presParOf" srcId="{1DA9774B-B4CB-442B-8EE2-B26B606E7DF7}" destId="{A8CCD961-C2A0-4BED-96FF-B4180C3995CC}" srcOrd="1" destOrd="0" presId="urn:microsoft.com/office/officeart/2005/8/layout/venn2"/>
    <dgm:cxn modelId="{F9DC6A19-D174-455B-AA2C-BFD18803EB1F}" type="presParOf" srcId="{507B934E-3CDC-4778-9776-C484D0116CD1}" destId="{F8DE1B5C-7A1F-4D2C-BC46-A1D6E793A4DF}" srcOrd="1" destOrd="0" presId="urn:microsoft.com/office/officeart/2005/8/layout/venn2"/>
    <dgm:cxn modelId="{91B81CD0-F243-4884-BABD-86B16FCF85D0}" type="presParOf" srcId="{F8DE1B5C-7A1F-4D2C-BC46-A1D6E793A4DF}" destId="{84404EBE-438B-4BE8-8C80-B00A8130EF96}" srcOrd="0" destOrd="0" presId="urn:microsoft.com/office/officeart/2005/8/layout/venn2"/>
    <dgm:cxn modelId="{5118895F-F2F6-4A85-B1C5-0A3C0F4D91F2}" type="presParOf" srcId="{F8DE1B5C-7A1F-4D2C-BC46-A1D6E793A4DF}" destId="{662EAB67-0750-4C2F-A497-C7FA94A5FE6D}" srcOrd="1" destOrd="0" presId="urn:microsoft.com/office/officeart/2005/8/layout/venn2"/>
    <dgm:cxn modelId="{40A2094A-1D2E-4370-B84E-46CF68727BC4}" type="presParOf" srcId="{507B934E-3CDC-4778-9776-C484D0116CD1}" destId="{D7D9F058-97C2-44E6-B167-94B741841788}" srcOrd="2" destOrd="0" presId="urn:microsoft.com/office/officeart/2005/8/layout/venn2"/>
    <dgm:cxn modelId="{B8450A4C-CD4A-481D-AB00-1569D74BFCDB}" type="presParOf" srcId="{D7D9F058-97C2-44E6-B167-94B741841788}" destId="{1524CCF1-9AAC-4BF5-8F40-171FC12206DE}" srcOrd="0" destOrd="0" presId="urn:microsoft.com/office/officeart/2005/8/layout/venn2"/>
    <dgm:cxn modelId="{65B6125B-191B-46CD-8FDE-B2DD11D4469B}" type="presParOf" srcId="{D7D9F058-97C2-44E6-B167-94B741841788}" destId="{CBD0C277-1AE9-45C1-85BC-E630A65C56C3}" srcOrd="1" destOrd="0" presId="urn:microsoft.com/office/officeart/2005/8/layout/venn2"/>
    <dgm:cxn modelId="{F6E1D5D9-4872-4A18-9966-30835347F492}" type="presParOf" srcId="{507B934E-3CDC-4778-9776-C484D0116CD1}" destId="{C941632C-B7A3-460B-B52C-3DEF92801E3D}" srcOrd="3" destOrd="0" presId="urn:microsoft.com/office/officeart/2005/8/layout/venn2"/>
    <dgm:cxn modelId="{7804023F-C88B-4EA1-A860-43D75F8923B5}" type="presParOf" srcId="{C941632C-B7A3-460B-B52C-3DEF92801E3D}" destId="{61E55295-2F86-44C9-B515-E537475D7907}" srcOrd="0" destOrd="0" presId="urn:microsoft.com/office/officeart/2005/8/layout/venn2"/>
    <dgm:cxn modelId="{A01C60D9-578C-4BF2-A048-8A1F3F244045}" type="presParOf" srcId="{C941632C-B7A3-460B-B52C-3DEF92801E3D}" destId="{03F81767-174C-4980-A954-B793A33C0221}"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ADFDE9-A01A-4CC3-927F-C1262EAA10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0CF6F11-DA59-47C7-B09F-D04C8580D628}">
      <dgm:prSet phldrT="[Text]" custT="1"/>
      <dgm:spPr/>
      <dgm:t>
        <a:bodyPr/>
        <a:lstStyle/>
        <a:p>
          <a:r>
            <a:rPr lang="en-US" altLang="en-US" sz="1800" b="1" dirty="0">
              <a:solidFill>
                <a:schemeClr val="tx1"/>
              </a:solidFill>
            </a:rPr>
            <a:t>DSA </a:t>
          </a:r>
          <a:r>
            <a:rPr lang="en-US" altLang="en-US" sz="1800" b="1" dirty="0" err="1">
              <a:solidFill>
                <a:schemeClr val="tx1"/>
              </a:solidFill>
            </a:rPr>
            <a:t>harmonises</a:t>
          </a:r>
          <a:r>
            <a:rPr lang="en-US" altLang="en-US" sz="1800" b="1" dirty="0">
              <a:solidFill>
                <a:schemeClr val="tx1"/>
              </a:solidFill>
            </a:rPr>
            <a:t> liability exemptions</a:t>
          </a:r>
          <a:r>
            <a:rPr lang="en-US" altLang="en-US" sz="1800" dirty="0">
              <a:solidFill>
                <a:schemeClr val="tx1"/>
              </a:solidFill>
            </a:rPr>
            <a:t>, not liability</a:t>
          </a:r>
          <a:endParaRPr lang="en-GB" sz="1800" dirty="0">
            <a:solidFill>
              <a:schemeClr val="tx1"/>
            </a:solidFill>
          </a:endParaRPr>
        </a:p>
      </dgm:t>
    </dgm:pt>
    <dgm:pt modelId="{9514B5C1-CEAA-4664-8A3F-5BAAB8FA0FD8}" type="parTrans" cxnId="{6B5D30D5-40E7-43A6-B99E-056BCE500DEE}">
      <dgm:prSet/>
      <dgm:spPr/>
      <dgm:t>
        <a:bodyPr/>
        <a:lstStyle/>
        <a:p>
          <a:endParaRPr lang="en-US" sz="2000">
            <a:solidFill>
              <a:schemeClr val="tx1"/>
            </a:solidFill>
          </a:endParaRPr>
        </a:p>
      </dgm:t>
    </dgm:pt>
    <dgm:pt modelId="{4F9749C4-8A55-4C38-B7D3-3ECF6D14ADC7}" type="sibTrans" cxnId="{6B5D30D5-40E7-43A6-B99E-056BCE500DEE}">
      <dgm:prSet/>
      <dgm:spPr/>
      <dgm:t>
        <a:bodyPr/>
        <a:lstStyle/>
        <a:p>
          <a:endParaRPr lang="en-US" sz="2000">
            <a:solidFill>
              <a:schemeClr val="tx1"/>
            </a:solidFill>
          </a:endParaRPr>
        </a:p>
      </dgm:t>
    </dgm:pt>
    <dgm:pt modelId="{2D04E672-82C0-422C-BD06-48D6D9B49F1E}">
      <dgm:prSet custT="1"/>
      <dgm:spPr/>
      <dgm:t>
        <a:bodyPr/>
        <a:lstStyle/>
        <a:p>
          <a:pPr rtl="0"/>
          <a:r>
            <a:rPr lang="en-US" altLang="en-US" sz="1800" dirty="0">
              <a:solidFill>
                <a:schemeClr val="tx1"/>
              </a:solidFill>
            </a:rPr>
            <a:t>Maintains the principles of the </a:t>
          </a:r>
          <a:r>
            <a:rPr lang="en-US" altLang="en-US" sz="1800" b="1" dirty="0">
              <a:solidFill>
                <a:schemeClr val="tx1"/>
              </a:solidFill>
            </a:rPr>
            <a:t>eCommerce directive</a:t>
          </a:r>
          <a:endParaRPr lang="en-US" altLang="en-US" sz="1800" b="1" dirty="0">
            <a:solidFill>
              <a:schemeClr val="tx1"/>
            </a:solidFill>
            <a:latin typeface="Calibri Light" panose="020F0302020204030204"/>
          </a:endParaRPr>
        </a:p>
      </dgm:t>
    </dgm:pt>
    <dgm:pt modelId="{F3C91DC5-AC66-45A8-8695-A97C4152DB0B}" type="parTrans" cxnId="{7171B181-DE60-49E6-8C48-420C179332A2}">
      <dgm:prSet/>
      <dgm:spPr/>
      <dgm:t>
        <a:bodyPr/>
        <a:lstStyle/>
        <a:p>
          <a:endParaRPr lang="en-US" sz="2000">
            <a:solidFill>
              <a:schemeClr val="tx1"/>
            </a:solidFill>
          </a:endParaRPr>
        </a:p>
      </dgm:t>
    </dgm:pt>
    <dgm:pt modelId="{3B07C160-58A4-47B1-B763-4DFED2B616BF}" type="sibTrans" cxnId="{7171B181-DE60-49E6-8C48-420C179332A2}">
      <dgm:prSet/>
      <dgm:spPr/>
      <dgm:t>
        <a:bodyPr/>
        <a:lstStyle/>
        <a:p>
          <a:endParaRPr lang="en-US" sz="2000">
            <a:solidFill>
              <a:schemeClr val="tx1"/>
            </a:solidFill>
          </a:endParaRPr>
        </a:p>
      </dgm:t>
    </dgm:pt>
    <dgm:pt modelId="{3095E3F2-C02B-4ABF-ACDA-E532011A7CAD}">
      <dgm:prSet phldrT="[Text]" custT="1"/>
      <dgm:spPr/>
      <dgm:t>
        <a:bodyPr/>
        <a:lstStyle/>
        <a:p>
          <a:r>
            <a:rPr lang="en-GB" sz="1800" dirty="0">
              <a:solidFill>
                <a:schemeClr val="tx1"/>
              </a:solidFill>
            </a:rPr>
            <a:t>DSA is </a:t>
          </a:r>
          <a:r>
            <a:rPr lang="en-GB" sz="1800" b="1" dirty="0">
              <a:solidFill>
                <a:schemeClr val="tx1"/>
              </a:solidFill>
            </a:rPr>
            <a:t>neutral</a:t>
          </a:r>
          <a:endParaRPr lang="en-GB" sz="1800" dirty="0">
            <a:solidFill>
              <a:schemeClr val="tx1"/>
            </a:solidFill>
          </a:endParaRPr>
        </a:p>
      </dgm:t>
    </dgm:pt>
    <dgm:pt modelId="{4CA5A43F-67FC-474F-8BCA-057FF547D675}" type="parTrans" cxnId="{36D9143A-5AE8-463F-B423-8C3AE2B3E793}">
      <dgm:prSet/>
      <dgm:spPr/>
      <dgm:t>
        <a:bodyPr/>
        <a:lstStyle/>
        <a:p>
          <a:endParaRPr lang="en-US" sz="2000">
            <a:solidFill>
              <a:schemeClr val="tx1"/>
            </a:solidFill>
          </a:endParaRPr>
        </a:p>
      </dgm:t>
    </dgm:pt>
    <dgm:pt modelId="{B6718417-9AF6-4032-8D85-98A8893142D7}" type="sibTrans" cxnId="{36D9143A-5AE8-463F-B423-8C3AE2B3E793}">
      <dgm:prSet/>
      <dgm:spPr/>
      <dgm:t>
        <a:bodyPr/>
        <a:lstStyle/>
        <a:p>
          <a:endParaRPr lang="en-US" sz="2000">
            <a:solidFill>
              <a:schemeClr val="tx1"/>
            </a:solidFill>
          </a:endParaRPr>
        </a:p>
      </dgm:t>
    </dgm:pt>
    <dgm:pt modelId="{992D268C-1E6F-4DBB-B9B7-20B6A2F2B066}">
      <dgm:prSet custT="1"/>
      <dgm:spPr/>
      <dgm:t>
        <a:bodyPr/>
        <a:lstStyle/>
        <a:p>
          <a:r>
            <a:rPr lang="en-GB" sz="1800" dirty="0">
              <a:solidFill>
                <a:schemeClr val="tx1"/>
              </a:solidFill>
            </a:rPr>
            <a:t>DSA is </a:t>
          </a:r>
          <a:r>
            <a:rPr lang="en-GB" sz="1800" b="1" dirty="0">
              <a:solidFill>
                <a:schemeClr val="tx1"/>
              </a:solidFill>
            </a:rPr>
            <a:t>horizontal</a:t>
          </a:r>
          <a:endParaRPr lang="en-GB" sz="1800" dirty="0">
            <a:solidFill>
              <a:schemeClr val="tx1"/>
            </a:solidFill>
          </a:endParaRPr>
        </a:p>
      </dgm:t>
    </dgm:pt>
    <dgm:pt modelId="{8C5F331C-A2BF-4A36-BE0A-E62352D9F11A}" type="parTrans" cxnId="{FB1EFDB7-D3B4-4B50-BA68-F0C36EE802C3}">
      <dgm:prSet/>
      <dgm:spPr/>
      <dgm:t>
        <a:bodyPr/>
        <a:lstStyle/>
        <a:p>
          <a:endParaRPr lang="en-US" sz="2000">
            <a:solidFill>
              <a:schemeClr val="tx1"/>
            </a:solidFill>
          </a:endParaRPr>
        </a:p>
      </dgm:t>
    </dgm:pt>
    <dgm:pt modelId="{8C2EA8ED-030F-49FE-A414-028BC4D6920D}" type="sibTrans" cxnId="{FB1EFDB7-D3B4-4B50-BA68-F0C36EE802C3}">
      <dgm:prSet/>
      <dgm:spPr/>
      <dgm:t>
        <a:bodyPr/>
        <a:lstStyle/>
        <a:p>
          <a:endParaRPr lang="en-US" sz="2000">
            <a:solidFill>
              <a:schemeClr val="tx1"/>
            </a:solidFill>
          </a:endParaRPr>
        </a:p>
      </dgm:t>
    </dgm:pt>
    <dgm:pt modelId="{CF5658CE-3D53-4E19-BFD0-C672B2E8A3B2}">
      <dgm:prSet custT="1"/>
      <dgm:spPr/>
      <dgm:t>
        <a:bodyPr/>
        <a:lstStyle/>
        <a:p>
          <a:r>
            <a:rPr lang="en-GB" sz="1800" dirty="0">
              <a:solidFill>
                <a:schemeClr val="tx1"/>
              </a:solidFill>
            </a:rPr>
            <a:t>DSA </a:t>
          </a:r>
          <a:r>
            <a:rPr lang="en-GB" sz="1800" b="1" dirty="0">
              <a:solidFill>
                <a:schemeClr val="tx1"/>
              </a:solidFill>
            </a:rPr>
            <a:t>applies to services</a:t>
          </a:r>
          <a:r>
            <a:rPr lang="en-GB" sz="1800" dirty="0">
              <a:solidFill>
                <a:schemeClr val="tx1"/>
              </a:solidFill>
            </a:rPr>
            <a:t>, not to actors 	</a:t>
          </a:r>
        </a:p>
      </dgm:t>
    </dgm:pt>
    <dgm:pt modelId="{3742CA40-0613-4031-8DFD-A7667C0E09DB}" type="parTrans" cxnId="{47D07D94-6437-4726-8020-90C727573F59}">
      <dgm:prSet/>
      <dgm:spPr/>
      <dgm:t>
        <a:bodyPr/>
        <a:lstStyle/>
        <a:p>
          <a:endParaRPr lang="en-US" sz="2000">
            <a:solidFill>
              <a:schemeClr val="tx1"/>
            </a:solidFill>
          </a:endParaRPr>
        </a:p>
      </dgm:t>
    </dgm:pt>
    <dgm:pt modelId="{55E99BEE-1B7F-4056-A5FD-4A289C423F6B}" type="sibTrans" cxnId="{47D07D94-6437-4726-8020-90C727573F59}">
      <dgm:prSet/>
      <dgm:spPr/>
      <dgm:t>
        <a:bodyPr/>
        <a:lstStyle/>
        <a:p>
          <a:endParaRPr lang="en-US" sz="2000">
            <a:solidFill>
              <a:schemeClr val="tx1"/>
            </a:solidFill>
          </a:endParaRPr>
        </a:p>
      </dgm:t>
    </dgm:pt>
    <dgm:pt modelId="{1C8839BD-6043-40EF-85B3-E12EAAB9EE6A}">
      <dgm:prSet custT="1"/>
      <dgm:spPr/>
      <dgm:t>
        <a:bodyPr/>
        <a:lstStyle/>
        <a:p>
          <a:pPr rtl="0"/>
          <a:r>
            <a:rPr lang="en-GB" sz="1800" dirty="0">
              <a:solidFill>
                <a:schemeClr val="tx1"/>
              </a:solidFill>
            </a:rPr>
            <a:t>Not </a:t>
          </a:r>
          <a:r>
            <a:rPr lang="en-GB" sz="1800" i="1" dirty="0">
              <a:solidFill>
                <a:schemeClr val="tx1"/>
              </a:solidFill>
            </a:rPr>
            <a:t>“</a:t>
          </a:r>
          <a:r>
            <a:rPr lang="en-GB" sz="1800" i="1" dirty="0">
              <a:solidFill>
                <a:schemeClr val="tx1"/>
              </a:solidFill>
              <a:latin typeface="Calibri Light" panose="020F0302020204030204"/>
            </a:rPr>
            <a:t>Platform 'X'</a:t>
          </a:r>
          <a:r>
            <a:rPr lang="en-GB" sz="1800" i="1" dirty="0">
              <a:solidFill>
                <a:schemeClr val="tx1"/>
              </a:solidFill>
            </a:rPr>
            <a:t> is an intermediary"</a:t>
          </a:r>
          <a:r>
            <a:rPr lang="en-GB" sz="1800" dirty="0">
              <a:solidFill>
                <a:schemeClr val="tx1"/>
              </a:solidFill>
            </a:rPr>
            <a:t>, but </a:t>
          </a:r>
          <a:r>
            <a:rPr lang="en-GB" sz="1800" i="1" dirty="0">
              <a:solidFill>
                <a:schemeClr val="tx1"/>
              </a:solidFill>
            </a:rPr>
            <a:t>"</a:t>
          </a:r>
          <a:r>
            <a:rPr lang="en-GB" sz="1800" i="1" dirty="0">
              <a:solidFill>
                <a:schemeClr val="tx1"/>
              </a:solidFill>
              <a:latin typeface="Calibri Light" panose="020F0302020204030204"/>
            </a:rPr>
            <a:t>'X'</a:t>
          </a:r>
          <a:r>
            <a:rPr lang="en-GB" sz="1800" i="1" dirty="0">
              <a:solidFill>
                <a:schemeClr val="tx1"/>
              </a:solidFill>
            </a:rPr>
            <a:t> provides intermediary services"</a:t>
          </a:r>
        </a:p>
      </dgm:t>
    </dgm:pt>
    <dgm:pt modelId="{32BB1C4D-81DC-404A-8941-C15622066E82}" type="parTrans" cxnId="{B6A4C591-6DC7-4ACE-8B1A-5EFE152FC0DC}">
      <dgm:prSet/>
      <dgm:spPr/>
      <dgm:t>
        <a:bodyPr/>
        <a:lstStyle/>
        <a:p>
          <a:endParaRPr lang="en-US" sz="2000">
            <a:solidFill>
              <a:schemeClr val="tx1"/>
            </a:solidFill>
          </a:endParaRPr>
        </a:p>
      </dgm:t>
    </dgm:pt>
    <dgm:pt modelId="{50181836-AEEC-42FA-B8B5-F875AA5155F7}" type="sibTrans" cxnId="{B6A4C591-6DC7-4ACE-8B1A-5EFE152FC0DC}">
      <dgm:prSet/>
      <dgm:spPr/>
      <dgm:t>
        <a:bodyPr/>
        <a:lstStyle/>
        <a:p>
          <a:endParaRPr lang="en-US" sz="2000">
            <a:solidFill>
              <a:schemeClr val="tx1"/>
            </a:solidFill>
          </a:endParaRPr>
        </a:p>
      </dgm:t>
    </dgm:pt>
    <dgm:pt modelId="{0AECFE4C-65D9-4900-BF04-F90A7BBDF72E}">
      <dgm:prSet phldrT="[Text]" custT="1"/>
      <dgm:spPr/>
      <dgm:t>
        <a:bodyPr/>
        <a:lstStyle/>
        <a:p>
          <a:r>
            <a:rPr lang="en-GB" sz="1800" dirty="0">
              <a:solidFill>
                <a:schemeClr val="tx1"/>
              </a:solidFill>
            </a:rPr>
            <a:t>Does not define what is illegal</a:t>
          </a:r>
        </a:p>
      </dgm:t>
    </dgm:pt>
    <dgm:pt modelId="{9C27BA1C-4734-424B-A676-77ADA1CE4636}" type="parTrans" cxnId="{A68603BB-76E9-42D9-A03B-E29DDE455FBB}">
      <dgm:prSet/>
      <dgm:spPr/>
      <dgm:t>
        <a:bodyPr/>
        <a:lstStyle/>
        <a:p>
          <a:endParaRPr lang="en-US" sz="2000">
            <a:solidFill>
              <a:schemeClr val="tx1"/>
            </a:solidFill>
          </a:endParaRPr>
        </a:p>
      </dgm:t>
    </dgm:pt>
    <dgm:pt modelId="{76BE0D4E-5515-4746-BBE9-B817129FB427}" type="sibTrans" cxnId="{A68603BB-76E9-42D9-A03B-E29DDE455FBB}">
      <dgm:prSet/>
      <dgm:spPr/>
      <dgm:t>
        <a:bodyPr/>
        <a:lstStyle/>
        <a:p>
          <a:endParaRPr lang="en-US" sz="2000">
            <a:solidFill>
              <a:schemeClr val="tx1"/>
            </a:solidFill>
          </a:endParaRPr>
        </a:p>
      </dgm:t>
    </dgm:pt>
    <dgm:pt modelId="{F2A045EB-C83D-49F0-AA1F-1195F286AF82}">
      <dgm:prSet custT="1"/>
      <dgm:spPr/>
      <dgm:t>
        <a:bodyPr/>
        <a:lstStyle/>
        <a:p>
          <a:r>
            <a:rPr lang="en-GB" sz="1800" dirty="0">
              <a:solidFill>
                <a:schemeClr val="tx1"/>
              </a:solidFill>
            </a:rPr>
            <a:t>All types of </a:t>
          </a:r>
          <a:r>
            <a:rPr lang="en-GB" sz="1800" b="1" dirty="0">
              <a:solidFill>
                <a:schemeClr val="tx1"/>
              </a:solidFill>
            </a:rPr>
            <a:t>illegal content</a:t>
          </a:r>
          <a:r>
            <a:rPr lang="en-GB" sz="1800" dirty="0">
              <a:solidFill>
                <a:schemeClr val="tx1"/>
              </a:solidFill>
            </a:rPr>
            <a:t>, civil and criminal liability</a:t>
          </a:r>
        </a:p>
      </dgm:t>
    </dgm:pt>
    <dgm:pt modelId="{4C7B396B-2CC4-45C6-95EF-83CCFE085108}" type="parTrans" cxnId="{ABBBFBC8-D3E4-4A70-95A5-024AFE74C0D4}">
      <dgm:prSet/>
      <dgm:spPr/>
      <dgm:t>
        <a:bodyPr/>
        <a:lstStyle/>
        <a:p>
          <a:endParaRPr lang="en-US" sz="2000">
            <a:solidFill>
              <a:schemeClr val="tx1"/>
            </a:solidFill>
          </a:endParaRPr>
        </a:p>
      </dgm:t>
    </dgm:pt>
    <dgm:pt modelId="{7943B3B0-5404-417A-BEB8-F8ADA73115BB}" type="sibTrans" cxnId="{ABBBFBC8-D3E4-4A70-95A5-024AFE74C0D4}">
      <dgm:prSet/>
      <dgm:spPr/>
      <dgm:t>
        <a:bodyPr/>
        <a:lstStyle/>
        <a:p>
          <a:endParaRPr lang="en-US" sz="2000">
            <a:solidFill>
              <a:schemeClr val="tx1"/>
            </a:solidFill>
          </a:endParaRPr>
        </a:p>
      </dgm:t>
    </dgm:pt>
    <dgm:pt modelId="{758BAD39-C384-47E2-90C1-6C6E354CC7D5}">
      <dgm:prSet custT="1"/>
      <dgm:spPr/>
      <dgm:t>
        <a:bodyPr/>
        <a:lstStyle/>
        <a:p>
          <a:r>
            <a:rPr lang="en-GB" sz="1800" dirty="0">
              <a:solidFill>
                <a:schemeClr val="tx1"/>
              </a:solidFill>
            </a:rPr>
            <a:t> Some provisions can also cover </a:t>
          </a:r>
          <a:r>
            <a:rPr lang="en-GB" sz="1800" b="1" dirty="0">
              <a:solidFill>
                <a:schemeClr val="tx1"/>
              </a:solidFill>
            </a:rPr>
            <a:t>harmful content </a:t>
          </a:r>
          <a:r>
            <a:rPr lang="en-GB" sz="1800" b="0" dirty="0">
              <a:solidFill>
                <a:schemeClr val="tx1"/>
              </a:solidFill>
            </a:rPr>
            <a:t>(transparency &amp; safeguards for decisions under terms of service, systemic risks on very large platforms)</a:t>
          </a:r>
        </a:p>
      </dgm:t>
    </dgm:pt>
    <dgm:pt modelId="{F0F41691-7FB6-4C6C-A0FB-EC6505215CBB}" type="parTrans" cxnId="{5442DB81-376D-4B7B-B916-F047A32F0A9A}">
      <dgm:prSet/>
      <dgm:spPr/>
      <dgm:t>
        <a:bodyPr/>
        <a:lstStyle/>
        <a:p>
          <a:endParaRPr lang="en-US" sz="2000">
            <a:solidFill>
              <a:schemeClr val="tx1"/>
            </a:solidFill>
          </a:endParaRPr>
        </a:p>
      </dgm:t>
    </dgm:pt>
    <dgm:pt modelId="{7B8B91FB-086B-484B-86A1-7673FD301BA3}" type="sibTrans" cxnId="{5442DB81-376D-4B7B-B916-F047A32F0A9A}">
      <dgm:prSet/>
      <dgm:spPr/>
      <dgm:t>
        <a:bodyPr/>
        <a:lstStyle/>
        <a:p>
          <a:endParaRPr lang="en-US" sz="2000">
            <a:solidFill>
              <a:schemeClr val="tx1"/>
            </a:solidFill>
          </a:endParaRPr>
        </a:p>
      </dgm:t>
    </dgm:pt>
    <dgm:pt modelId="{11432A48-C5CD-455E-943C-89F4ECB445BB}">
      <dgm:prSet phldrT="[Text]" custT="1"/>
      <dgm:spPr/>
      <dgm:t>
        <a:bodyPr/>
        <a:lstStyle/>
        <a:p>
          <a:r>
            <a:rPr lang="es-ES_tradnl" sz="1800" dirty="0" err="1">
              <a:solidFill>
                <a:schemeClr val="tx1"/>
              </a:solidFill>
            </a:rPr>
            <a:t>Illegality</a:t>
          </a:r>
          <a:r>
            <a:rPr lang="es-ES_tradnl" sz="1800" dirty="0">
              <a:solidFill>
                <a:schemeClr val="tx1"/>
              </a:solidFill>
            </a:rPr>
            <a:t> </a:t>
          </a:r>
          <a:r>
            <a:rPr lang="es-ES_tradnl" sz="1800" dirty="0" err="1">
              <a:solidFill>
                <a:schemeClr val="tx1"/>
              </a:solidFill>
            </a:rPr>
            <a:t>is</a:t>
          </a:r>
          <a:r>
            <a:rPr lang="es-ES_tradnl" sz="1800" dirty="0">
              <a:solidFill>
                <a:schemeClr val="tx1"/>
              </a:solidFill>
            </a:rPr>
            <a:t> </a:t>
          </a:r>
          <a:r>
            <a:rPr lang="es-ES_tradnl" sz="1800" dirty="0" err="1">
              <a:solidFill>
                <a:schemeClr val="tx1"/>
              </a:solidFill>
            </a:rPr>
            <a:t>defined</a:t>
          </a:r>
          <a:r>
            <a:rPr lang="es-ES_tradnl" sz="1800" dirty="0">
              <a:solidFill>
                <a:schemeClr val="tx1"/>
              </a:solidFill>
            </a:rPr>
            <a:t> </a:t>
          </a:r>
          <a:r>
            <a:rPr lang="es-ES_tradnl" sz="1800" dirty="0" err="1">
              <a:solidFill>
                <a:schemeClr val="tx1"/>
              </a:solidFill>
            </a:rPr>
            <a:t>by</a:t>
          </a:r>
          <a:r>
            <a:rPr lang="es-ES_tradnl" sz="1800" dirty="0">
              <a:solidFill>
                <a:schemeClr val="tx1"/>
              </a:solidFill>
            </a:rPr>
            <a:t> </a:t>
          </a:r>
          <a:r>
            <a:rPr lang="es-ES_tradnl" sz="1800" dirty="0" err="1">
              <a:solidFill>
                <a:schemeClr val="tx1"/>
              </a:solidFill>
            </a:rPr>
            <a:t>national</a:t>
          </a:r>
          <a:r>
            <a:rPr lang="es-ES_tradnl" sz="1800" dirty="0">
              <a:solidFill>
                <a:schemeClr val="tx1"/>
              </a:solidFill>
            </a:rPr>
            <a:t> </a:t>
          </a:r>
          <a:r>
            <a:rPr lang="es-ES_tradnl" sz="1800" dirty="0" err="1">
              <a:solidFill>
                <a:schemeClr val="tx1"/>
              </a:solidFill>
            </a:rPr>
            <a:t>or</a:t>
          </a:r>
          <a:r>
            <a:rPr lang="es-ES_tradnl" sz="1800" dirty="0">
              <a:solidFill>
                <a:schemeClr val="tx1"/>
              </a:solidFill>
            </a:rPr>
            <a:t> EU rules</a:t>
          </a:r>
          <a:endParaRPr lang="en-GB" sz="1800" dirty="0">
            <a:solidFill>
              <a:schemeClr val="tx1"/>
            </a:solidFill>
          </a:endParaRPr>
        </a:p>
      </dgm:t>
    </dgm:pt>
    <dgm:pt modelId="{6D4B61D2-55EF-4425-93B7-5E4CC52ED02A}" type="parTrans" cxnId="{1827416E-F394-4382-BEE8-F6F5C34F4799}">
      <dgm:prSet/>
      <dgm:spPr/>
      <dgm:t>
        <a:bodyPr/>
        <a:lstStyle/>
        <a:p>
          <a:endParaRPr lang="en-US" sz="2000">
            <a:solidFill>
              <a:schemeClr val="tx1"/>
            </a:solidFill>
          </a:endParaRPr>
        </a:p>
      </dgm:t>
    </dgm:pt>
    <dgm:pt modelId="{5DBC390C-4A80-459D-8966-E2CEB2F07686}" type="sibTrans" cxnId="{1827416E-F394-4382-BEE8-F6F5C34F4799}">
      <dgm:prSet/>
      <dgm:spPr/>
      <dgm:t>
        <a:bodyPr/>
        <a:lstStyle/>
        <a:p>
          <a:endParaRPr lang="en-US" sz="2000">
            <a:solidFill>
              <a:schemeClr val="tx1"/>
            </a:solidFill>
          </a:endParaRPr>
        </a:p>
      </dgm:t>
    </dgm:pt>
    <dgm:pt modelId="{59B3E811-6029-45FE-9334-9B64B4DECD5E}">
      <dgm:prSet custT="1"/>
      <dgm:spPr/>
      <dgm:t>
        <a:bodyPr/>
        <a:lstStyle/>
        <a:p>
          <a:pPr rtl="0"/>
          <a:r>
            <a:rPr lang="es-ES_tradnl" sz="1800" dirty="0">
              <a:solidFill>
                <a:schemeClr val="tx1"/>
              </a:solidFill>
            </a:rPr>
            <a:t>A </a:t>
          </a:r>
          <a:r>
            <a:rPr lang="es-ES_tradnl" sz="1800" dirty="0" err="1">
              <a:solidFill>
                <a:schemeClr val="tx1"/>
              </a:solidFill>
            </a:rPr>
            <a:t>provider</a:t>
          </a:r>
          <a:r>
            <a:rPr lang="es-ES_tradnl" sz="1800" dirty="0">
              <a:solidFill>
                <a:schemeClr val="tx1"/>
              </a:solidFill>
            </a:rPr>
            <a:t> can </a:t>
          </a:r>
          <a:r>
            <a:rPr lang="es-ES_tradnl" sz="1800" dirty="0" err="1">
              <a:solidFill>
                <a:schemeClr val="tx1"/>
              </a:solidFill>
            </a:rPr>
            <a:t>provide</a:t>
          </a:r>
          <a:r>
            <a:rPr lang="es-ES_tradnl" sz="1800" dirty="0">
              <a:solidFill>
                <a:schemeClr val="tx1"/>
              </a:solidFill>
            </a:rPr>
            <a:t> </a:t>
          </a:r>
          <a:r>
            <a:rPr lang="es-ES_tradnl" sz="1800" dirty="0" err="1">
              <a:solidFill>
                <a:schemeClr val="tx1"/>
              </a:solidFill>
            </a:rPr>
            <a:t>many</a:t>
          </a:r>
          <a:r>
            <a:rPr lang="es-ES_tradnl" sz="1800" dirty="0">
              <a:solidFill>
                <a:schemeClr val="tx1"/>
              </a:solidFill>
            </a:rPr>
            <a:t> </a:t>
          </a:r>
          <a:r>
            <a:rPr lang="es-ES_tradnl" sz="1800" dirty="0" err="1">
              <a:solidFill>
                <a:schemeClr val="tx1"/>
              </a:solidFill>
            </a:rPr>
            <a:t>different</a:t>
          </a:r>
          <a:r>
            <a:rPr lang="es-ES_tradnl" sz="1800" dirty="0">
              <a:solidFill>
                <a:schemeClr val="tx1"/>
              </a:solidFill>
            </a:rPr>
            <a:t> </a:t>
          </a:r>
          <a:r>
            <a:rPr lang="es-ES_tradnl" sz="1800" dirty="0" err="1">
              <a:solidFill>
                <a:schemeClr val="tx1"/>
              </a:solidFill>
            </a:rPr>
            <a:t>services</a:t>
          </a:r>
          <a:r>
            <a:rPr lang="es-ES_tradnl" sz="1800" dirty="0">
              <a:solidFill>
                <a:schemeClr val="tx1"/>
              </a:solidFill>
            </a:rPr>
            <a:t> </a:t>
          </a:r>
          <a:r>
            <a:rPr lang="es-ES_tradnl" sz="1800" b="0" dirty="0">
              <a:solidFill>
                <a:schemeClr val="tx1"/>
              </a:solidFill>
            </a:rPr>
            <a:t>(mere </a:t>
          </a:r>
          <a:r>
            <a:rPr lang="es-ES_tradnl" sz="1800" b="0" dirty="0" err="1">
              <a:solidFill>
                <a:schemeClr val="tx1"/>
              </a:solidFill>
            </a:rPr>
            <a:t>conduit</a:t>
          </a:r>
          <a:r>
            <a:rPr lang="es-ES_tradnl" sz="1800" b="0" dirty="0">
              <a:solidFill>
                <a:schemeClr val="tx1"/>
              </a:solidFill>
            </a:rPr>
            <a:t> + </a:t>
          </a:r>
          <a:r>
            <a:rPr lang="es-ES_tradnl" sz="1800" b="0" dirty="0" err="1">
              <a:solidFill>
                <a:schemeClr val="tx1"/>
              </a:solidFill>
            </a:rPr>
            <a:t>caching</a:t>
          </a:r>
          <a:r>
            <a:rPr lang="es-ES_tradnl" sz="1800" b="0" dirty="0">
              <a:solidFill>
                <a:schemeClr val="tx1"/>
              </a:solidFill>
            </a:rPr>
            <a:t> + </a:t>
          </a:r>
          <a:r>
            <a:rPr lang="es-ES_tradnl" sz="1800" b="0" dirty="0" smtClean="0">
              <a:solidFill>
                <a:schemeClr val="tx1"/>
              </a:solidFill>
            </a:rPr>
            <a:t>hosting </a:t>
          </a:r>
          <a:r>
            <a:rPr lang="es-ES_tradnl" sz="1800" b="0" dirty="0" err="1" smtClean="0">
              <a:solidFill>
                <a:schemeClr val="tx1"/>
              </a:solidFill>
              <a:latin typeface="Calibri Light" panose="020F0302020204030204"/>
            </a:rPr>
            <a:t>services</a:t>
          </a:r>
          <a:r>
            <a:rPr lang="es-ES_tradnl" sz="1800" b="0" dirty="0" smtClean="0">
              <a:solidFill>
                <a:schemeClr val="tx1"/>
              </a:solidFill>
              <a:latin typeface="Calibri Light" panose="020F0302020204030204"/>
            </a:rPr>
            <a:t> </a:t>
          </a:r>
          <a:r>
            <a:rPr lang="es-ES_tradnl" sz="1800" dirty="0" err="1">
              <a:solidFill>
                <a:schemeClr val="tx1"/>
              </a:solidFill>
              <a:latin typeface="Calibri Light" panose="020F0302020204030204"/>
            </a:rPr>
            <a:t>which</a:t>
          </a:r>
          <a:r>
            <a:rPr lang="es-ES_tradnl" sz="1800" dirty="0">
              <a:solidFill>
                <a:schemeClr val="tx1"/>
              </a:solidFill>
              <a:latin typeface="Calibri Light" panose="020F0302020204030204"/>
            </a:rPr>
            <a:t> are </a:t>
          </a:r>
          <a:r>
            <a:rPr lang="es-ES_tradnl" sz="1800" dirty="0" err="1">
              <a:solidFill>
                <a:schemeClr val="tx1"/>
              </a:solidFill>
              <a:latin typeface="Calibri Light" panose="020F0302020204030204"/>
            </a:rPr>
            <a:t>not</a:t>
          </a:r>
          <a:r>
            <a:rPr lang="es-ES_tradnl" sz="1800" dirty="0">
              <a:solidFill>
                <a:schemeClr val="tx1"/>
              </a:solidFill>
              <a:latin typeface="Calibri Light" panose="020F0302020204030204"/>
            </a:rPr>
            <a:t> </a:t>
          </a:r>
          <a:r>
            <a:rPr lang="es-ES_tradnl" sz="1800" dirty="0" err="1">
              <a:solidFill>
                <a:schemeClr val="tx1"/>
              </a:solidFill>
              <a:latin typeface="Calibri Light" panose="020F0302020204030204"/>
            </a:rPr>
            <a:t>intermediary</a:t>
          </a:r>
          <a:r>
            <a:rPr lang="es-ES_tradnl" sz="1800" dirty="0">
              <a:solidFill>
                <a:schemeClr val="tx1"/>
              </a:solidFill>
              <a:latin typeface="Calibri Light" panose="020F0302020204030204"/>
            </a:rPr>
            <a:t> </a:t>
          </a:r>
          <a:r>
            <a:rPr lang="es-ES_tradnl" sz="1800" dirty="0" err="1">
              <a:solidFill>
                <a:schemeClr val="tx1"/>
              </a:solidFill>
              <a:latin typeface="Calibri Light" panose="020F0302020204030204"/>
            </a:rPr>
            <a:t>services</a:t>
          </a:r>
          <a:r>
            <a:rPr lang="es-ES_tradnl" sz="1800" dirty="0">
              <a:solidFill>
                <a:schemeClr val="tx1"/>
              </a:solidFill>
              <a:latin typeface="Calibri Light" panose="020F0302020204030204"/>
            </a:rPr>
            <a:t> </a:t>
          </a:r>
          <a:r>
            <a:rPr lang="es-ES_tradnl" sz="1800" dirty="0" err="1">
              <a:solidFill>
                <a:schemeClr val="tx1"/>
              </a:solidFill>
              <a:latin typeface="Calibri Light" panose="020F0302020204030204"/>
            </a:rPr>
            <a:t>or</a:t>
          </a:r>
          <a:r>
            <a:rPr lang="es-ES_tradnl" sz="1800" dirty="0">
              <a:solidFill>
                <a:schemeClr val="tx1"/>
              </a:solidFill>
              <a:latin typeface="Calibri Light" panose="020F0302020204030204"/>
            </a:rPr>
            <a:t> </a:t>
          </a:r>
          <a:r>
            <a:rPr lang="es-ES_tradnl" sz="1800" dirty="0" err="1">
              <a:solidFill>
                <a:schemeClr val="tx1"/>
              </a:solidFill>
              <a:latin typeface="Calibri Light" panose="020F0302020204030204"/>
            </a:rPr>
            <a:t>not</a:t>
          </a:r>
          <a:r>
            <a:rPr lang="es-ES_tradnl" sz="1800" dirty="0">
              <a:solidFill>
                <a:schemeClr val="tx1"/>
              </a:solidFill>
              <a:latin typeface="Calibri Light" panose="020F0302020204030204"/>
            </a:rPr>
            <a:t> </a:t>
          </a:r>
          <a:r>
            <a:rPr lang="es-ES_tradnl" sz="1800" dirty="0" err="1">
              <a:solidFill>
                <a:schemeClr val="tx1"/>
              </a:solidFill>
              <a:latin typeface="Calibri Light" panose="020F0302020204030204"/>
            </a:rPr>
            <a:t>even</a:t>
          </a:r>
          <a:r>
            <a:rPr lang="es-ES_tradnl" sz="1800" dirty="0">
              <a:solidFill>
                <a:schemeClr val="tx1"/>
              </a:solidFill>
              <a:latin typeface="Calibri Light" panose="020F0302020204030204"/>
            </a:rPr>
            <a:t> ISS)</a:t>
          </a:r>
          <a:endParaRPr lang="en-GB" sz="1800" dirty="0">
            <a:solidFill>
              <a:schemeClr val="tx1"/>
            </a:solidFill>
          </a:endParaRPr>
        </a:p>
      </dgm:t>
    </dgm:pt>
    <dgm:pt modelId="{436A9E60-6B2E-4CC5-83CD-DFAD94CCF5EE}" type="parTrans" cxnId="{E420B0E6-0911-48EB-B552-CC9425DD8E46}">
      <dgm:prSet/>
      <dgm:spPr/>
      <dgm:t>
        <a:bodyPr/>
        <a:lstStyle/>
        <a:p>
          <a:endParaRPr lang="en-US" sz="2000">
            <a:solidFill>
              <a:schemeClr val="tx1"/>
            </a:solidFill>
          </a:endParaRPr>
        </a:p>
      </dgm:t>
    </dgm:pt>
    <dgm:pt modelId="{27BC5420-80F3-4AE7-A559-6DD84316E4F3}" type="sibTrans" cxnId="{E420B0E6-0911-48EB-B552-CC9425DD8E46}">
      <dgm:prSet/>
      <dgm:spPr/>
      <dgm:t>
        <a:bodyPr/>
        <a:lstStyle/>
        <a:p>
          <a:endParaRPr lang="en-US" sz="2000">
            <a:solidFill>
              <a:schemeClr val="tx1"/>
            </a:solidFill>
          </a:endParaRPr>
        </a:p>
      </dgm:t>
    </dgm:pt>
    <dgm:pt modelId="{A1E62B86-B19B-4219-A3C1-406819A36CD0}">
      <dgm:prSet phldr="0"/>
      <dgm:spPr/>
      <dgm:t>
        <a:bodyPr/>
        <a:lstStyle/>
        <a:p>
          <a:pPr rtl="0"/>
          <a:r>
            <a:rPr lang="en-US" altLang="en-US" sz="1800" b="0" dirty="0">
              <a:solidFill>
                <a:schemeClr val="tx1"/>
              </a:solidFill>
              <a:latin typeface="Calibri Light" panose="020F0302020204030204"/>
            </a:rPr>
            <a:t>Does</a:t>
          </a:r>
          <a:r>
            <a:rPr lang="en-US" altLang="en-US" sz="1800" dirty="0">
              <a:solidFill>
                <a:schemeClr val="tx1"/>
              </a:solidFill>
            </a:rPr>
            <a:t> not attribute </a:t>
          </a:r>
          <a:r>
            <a:rPr lang="en-US" dirty="0">
              <a:latin typeface="Calibri Light" panose="020F0302020204030204"/>
            </a:rPr>
            <a:t>liability. </a:t>
          </a:r>
          <a:r>
            <a:rPr lang="en-US" dirty="0"/>
            <a:t>The contrary would mean to </a:t>
          </a:r>
          <a:r>
            <a:rPr lang="en-US" dirty="0" err="1"/>
            <a:t>harmonise</a:t>
          </a:r>
          <a:r>
            <a:rPr lang="en-US" dirty="0"/>
            <a:t> tort or criminal law</a:t>
          </a:r>
        </a:p>
      </dgm:t>
    </dgm:pt>
    <dgm:pt modelId="{5E8FC8C1-B785-4E82-9FD1-A682F0A248E4}" type="parTrans" cxnId="{5F89D855-80DD-4546-881E-38220A2340A9}">
      <dgm:prSet/>
      <dgm:spPr/>
    </dgm:pt>
    <dgm:pt modelId="{809E0BAB-0DFD-48F2-A8A2-7E33BD9AEC33}" type="sibTrans" cxnId="{5F89D855-80DD-4546-881E-38220A2340A9}">
      <dgm:prSet/>
      <dgm:spPr/>
    </dgm:pt>
    <dgm:pt modelId="{C25BD7F0-6355-4E3B-96F9-9FFE2CF49F8B}">
      <dgm:prSet phldr="0"/>
      <dgm:spPr/>
      <dgm:t>
        <a:bodyPr/>
        <a:lstStyle/>
        <a:p>
          <a:r>
            <a:rPr lang="en-US" sz="1800" dirty="0">
              <a:solidFill>
                <a:schemeClr val="tx1"/>
              </a:solidFill>
              <a:latin typeface="Calibri Light" panose="020F0302020204030204"/>
            </a:rPr>
            <a:t>Maintains</a:t>
          </a:r>
          <a:r>
            <a:rPr lang="en-US" sz="1800" dirty="0">
              <a:solidFill>
                <a:schemeClr val="tx1"/>
              </a:solidFill>
            </a:rPr>
            <a:t> the prohibition on general monitoring.</a:t>
          </a:r>
          <a:endParaRPr lang="en-US" dirty="0"/>
        </a:p>
      </dgm:t>
    </dgm:pt>
    <dgm:pt modelId="{16EFA263-8038-45A6-92F8-D4DBFE764BFD}" type="parTrans" cxnId="{5B2910C7-9724-4E5C-9901-D3041D704561}">
      <dgm:prSet/>
      <dgm:spPr/>
    </dgm:pt>
    <dgm:pt modelId="{EBFE5331-C050-46AF-A282-4F6DFA8EAEB1}" type="sibTrans" cxnId="{5B2910C7-9724-4E5C-9901-D3041D704561}">
      <dgm:prSet/>
      <dgm:spPr/>
    </dgm:pt>
    <dgm:pt modelId="{4F1B6216-8AE4-442A-B1FD-D4B88C5357FE}" type="pres">
      <dgm:prSet presAssocID="{28ADFDE9-A01A-4CC3-927F-C1262EAA1022}" presName="vert0" presStyleCnt="0">
        <dgm:presLayoutVars>
          <dgm:dir/>
          <dgm:animOne val="branch"/>
          <dgm:animLvl val="lvl"/>
        </dgm:presLayoutVars>
      </dgm:prSet>
      <dgm:spPr/>
      <dgm:t>
        <a:bodyPr/>
        <a:lstStyle/>
        <a:p>
          <a:endParaRPr lang="en-US"/>
        </a:p>
      </dgm:t>
    </dgm:pt>
    <dgm:pt modelId="{55B3724B-D22D-43D2-8160-30266FF5A474}" type="pres">
      <dgm:prSet presAssocID="{B0CF6F11-DA59-47C7-B09F-D04C8580D628}" presName="thickLine" presStyleLbl="alignNode1" presStyleIdx="0" presStyleCnt="4"/>
      <dgm:spPr/>
    </dgm:pt>
    <dgm:pt modelId="{CDCD1704-C05B-4AED-A2F6-EC27D1BEBD68}" type="pres">
      <dgm:prSet presAssocID="{B0CF6F11-DA59-47C7-B09F-D04C8580D628}" presName="horz1" presStyleCnt="0"/>
      <dgm:spPr/>
    </dgm:pt>
    <dgm:pt modelId="{61765602-CA14-459E-B551-A5050E39D496}" type="pres">
      <dgm:prSet presAssocID="{B0CF6F11-DA59-47C7-B09F-D04C8580D628}" presName="tx1" presStyleLbl="revTx" presStyleIdx="0" presStyleCnt="13" custScaleX="113774"/>
      <dgm:spPr/>
      <dgm:t>
        <a:bodyPr/>
        <a:lstStyle/>
        <a:p>
          <a:endParaRPr lang="en-US"/>
        </a:p>
      </dgm:t>
    </dgm:pt>
    <dgm:pt modelId="{F72377AB-9671-47AF-B3C2-31DBACC1ADB5}" type="pres">
      <dgm:prSet presAssocID="{B0CF6F11-DA59-47C7-B09F-D04C8580D628}" presName="vert1" presStyleCnt="0"/>
      <dgm:spPr/>
    </dgm:pt>
    <dgm:pt modelId="{97775960-2783-4A9A-AECC-F2E53C6A22EE}" type="pres">
      <dgm:prSet presAssocID="{2D04E672-82C0-422C-BD06-48D6D9B49F1E}" presName="vertSpace2a" presStyleCnt="0"/>
      <dgm:spPr/>
    </dgm:pt>
    <dgm:pt modelId="{C1C8F343-1582-41EE-9C3C-A78274AA2667}" type="pres">
      <dgm:prSet presAssocID="{2D04E672-82C0-422C-BD06-48D6D9B49F1E}" presName="horz2" presStyleCnt="0"/>
      <dgm:spPr/>
    </dgm:pt>
    <dgm:pt modelId="{FA88EBD0-B133-4973-90DD-CB62CDF4B32A}" type="pres">
      <dgm:prSet presAssocID="{2D04E672-82C0-422C-BD06-48D6D9B49F1E}" presName="horzSpace2" presStyleCnt="0"/>
      <dgm:spPr/>
    </dgm:pt>
    <dgm:pt modelId="{74E44F46-0C15-440F-B1AC-662332CD9505}" type="pres">
      <dgm:prSet presAssocID="{2D04E672-82C0-422C-BD06-48D6D9B49F1E}" presName="tx2" presStyleLbl="revTx" presStyleIdx="1" presStyleCnt="13" custScaleX="109988" custScaleY="126517"/>
      <dgm:spPr/>
      <dgm:t>
        <a:bodyPr/>
        <a:lstStyle/>
        <a:p>
          <a:endParaRPr lang="en-US"/>
        </a:p>
      </dgm:t>
    </dgm:pt>
    <dgm:pt modelId="{03E492A9-15DD-4374-A5E4-915E3E7C17F6}" type="pres">
      <dgm:prSet presAssocID="{2D04E672-82C0-422C-BD06-48D6D9B49F1E}" presName="vert2" presStyleCnt="0"/>
      <dgm:spPr/>
    </dgm:pt>
    <dgm:pt modelId="{61E1626D-A148-4A57-93CC-294937CE7C33}" type="pres">
      <dgm:prSet presAssocID="{2D04E672-82C0-422C-BD06-48D6D9B49F1E}" presName="thinLine2b" presStyleLbl="callout" presStyleIdx="0" presStyleCnt="9"/>
      <dgm:spPr/>
    </dgm:pt>
    <dgm:pt modelId="{17FE223A-8A63-469D-8C03-2A17CDE543A5}" type="pres">
      <dgm:prSet presAssocID="{2D04E672-82C0-422C-BD06-48D6D9B49F1E}" presName="vertSpace2b" presStyleCnt="0"/>
      <dgm:spPr/>
    </dgm:pt>
    <dgm:pt modelId="{3F5FC65C-177A-400B-A11A-D0560C4EB0AF}" type="pres">
      <dgm:prSet presAssocID="{A1E62B86-B19B-4219-A3C1-406819A36CD0}" presName="horz2" presStyleCnt="0"/>
      <dgm:spPr/>
    </dgm:pt>
    <dgm:pt modelId="{419CB0F1-6738-4149-A3FB-F7B1CE4B3179}" type="pres">
      <dgm:prSet presAssocID="{A1E62B86-B19B-4219-A3C1-406819A36CD0}" presName="horzSpace2" presStyleCnt="0"/>
      <dgm:spPr/>
    </dgm:pt>
    <dgm:pt modelId="{CC5C166A-23B6-4084-A38B-DC7CD3D2BD16}" type="pres">
      <dgm:prSet presAssocID="{A1E62B86-B19B-4219-A3C1-406819A36CD0}" presName="tx2" presStyleLbl="revTx" presStyleIdx="2" presStyleCnt="13"/>
      <dgm:spPr/>
      <dgm:t>
        <a:bodyPr/>
        <a:lstStyle/>
        <a:p>
          <a:endParaRPr lang="en-US"/>
        </a:p>
      </dgm:t>
    </dgm:pt>
    <dgm:pt modelId="{9A8417C0-68A5-4A1C-9E31-3618C2602C87}" type="pres">
      <dgm:prSet presAssocID="{A1E62B86-B19B-4219-A3C1-406819A36CD0}" presName="vert2" presStyleCnt="0"/>
      <dgm:spPr/>
    </dgm:pt>
    <dgm:pt modelId="{98D0185C-DA13-45EB-8090-639A802F8D6D}" type="pres">
      <dgm:prSet presAssocID="{A1E62B86-B19B-4219-A3C1-406819A36CD0}" presName="thinLine2b" presStyleLbl="callout" presStyleIdx="1" presStyleCnt="9"/>
      <dgm:spPr/>
    </dgm:pt>
    <dgm:pt modelId="{2403F3B4-92ED-49D1-B5DF-2C286F9FEFF2}" type="pres">
      <dgm:prSet presAssocID="{A1E62B86-B19B-4219-A3C1-406819A36CD0}" presName="vertSpace2b" presStyleCnt="0"/>
      <dgm:spPr/>
    </dgm:pt>
    <dgm:pt modelId="{C212FB15-1DAA-4B2A-8A8C-CEFD765C9156}" type="pres">
      <dgm:prSet presAssocID="{C25BD7F0-6355-4E3B-96F9-9FFE2CF49F8B}" presName="horz2" presStyleCnt="0"/>
      <dgm:spPr/>
    </dgm:pt>
    <dgm:pt modelId="{35617523-FE2D-4A6D-9DCC-FC06D82E1689}" type="pres">
      <dgm:prSet presAssocID="{C25BD7F0-6355-4E3B-96F9-9FFE2CF49F8B}" presName="horzSpace2" presStyleCnt="0"/>
      <dgm:spPr/>
    </dgm:pt>
    <dgm:pt modelId="{5EA8B838-4A4C-4732-B285-F1F689C0B36D}" type="pres">
      <dgm:prSet presAssocID="{C25BD7F0-6355-4E3B-96F9-9FFE2CF49F8B}" presName="tx2" presStyleLbl="revTx" presStyleIdx="3" presStyleCnt="13"/>
      <dgm:spPr/>
      <dgm:t>
        <a:bodyPr/>
        <a:lstStyle/>
        <a:p>
          <a:endParaRPr lang="en-US"/>
        </a:p>
      </dgm:t>
    </dgm:pt>
    <dgm:pt modelId="{4C339275-5029-4EC9-B761-0BF39204F7C3}" type="pres">
      <dgm:prSet presAssocID="{C25BD7F0-6355-4E3B-96F9-9FFE2CF49F8B}" presName="vert2" presStyleCnt="0"/>
      <dgm:spPr/>
    </dgm:pt>
    <dgm:pt modelId="{DDB423F0-8AEE-4611-ABBC-6917E53851EA}" type="pres">
      <dgm:prSet presAssocID="{C25BD7F0-6355-4E3B-96F9-9FFE2CF49F8B}" presName="thinLine2b" presStyleLbl="callout" presStyleIdx="2" presStyleCnt="9"/>
      <dgm:spPr/>
    </dgm:pt>
    <dgm:pt modelId="{52D63831-DCEC-44E9-8795-E7215C62FAA5}" type="pres">
      <dgm:prSet presAssocID="{C25BD7F0-6355-4E3B-96F9-9FFE2CF49F8B}" presName="vertSpace2b" presStyleCnt="0"/>
      <dgm:spPr/>
    </dgm:pt>
    <dgm:pt modelId="{468B4CA6-37EC-4725-98C8-99B103D926FE}" type="pres">
      <dgm:prSet presAssocID="{3095E3F2-C02B-4ABF-ACDA-E532011A7CAD}" presName="thickLine" presStyleLbl="alignNode1" presStyleIdx="1" presStyleCnt="4"/>
      <dgm:spPr/>
    </dgm:pt>
    <dgm:pt modelId="{5511D009-D66C-40DE-97F5-0598325E56CD}" type="pres">
      <dgm:prSet presAssocID="{3095E3F2-C02B-4ABF-ACDA-E532011A7CAD}" presName="horz1" presStyleCnt="0"/>
      <dgm:spPr/>
    </dgm:pt>
    <dgm:pt modelId="{00DDF3C6-6095-48F2-B973-ED234496ED49}" type="pres">
      <dgm:prSet presAssocID="{3095E3F2-C02B-4ABF-ACDA-E532011A7CAD}" presName="tx1" presStyleLbl="revTx" presStyleIdx="4" presStyleCnt="13"/>
      <dgm:spPr/>
      <dgm:t>
        <a:bodyPr/>
        <a:lstStyle/>
        <a:p>
          <a:endParaRPr lang="en-US"/>
        </a:p>
      </dgm:t>
    </dgm:pt>
    <dgm:pt modelId="{86645461-58FC-42CD-9250-E1083F057498}" type="pres">
      <dgm:prSet presAssocID="{3095E3F2-C02B-4ABF-ACDA-E532011A7CAD}" presName="vert1" presStyleCnt="0"/>
      <dgm:spPr/>
    </dgm:pt>
    <dgm:pt modelId="{3F95F7F8-DCF7-4670-9421-45C1B0CA3538}" type="pres">
      <dgm:prSet presAssocID="{0AECFE4C-65D9-4900-BF04-F90A7BBDF72E}" presName="vertSpace2a" presStyleCnt="0"/>
      <dgm:spPr/>
    </dgm:pt>
    <dgm:pt modelId="{ED948676-0775-448E-A3D2-FA257BC5E49C}" type="pres">
      <dgm:prSet presAssocID="{0AECFE4C-65D9-4900-BF04-F90A7BBDF72E}" presName="horz2" presStyleCnt="0"/>
      <dgm:spPr/>
    </dgm:pt>
    <dgm:pt modelId="{8542E9EC-B32D-4ED1-8886-D18D6DAC7599}" type="pres">
      <dgm:prSet presAssocID="{0AECFE4C-65D9-4900-BF04-F90A7BBDF72E}" presName="horzSpace2" presStyleCnt="0"/>
      <dgm:spPr/>
    </dgm:pt>
    <dgm:pt modelId="{2523A56D-A84E-4F38-9CBB-8A04727B6224}" type="pres">
      <dgm:prSet presAssocID="{0AECFE4C-65D9-4900-BF04-F90A7BBDF72E}" presName="tx2" presStyleLbl="revTx" presStyleIdx="5" presStyleCnt="13" custScaleX="98005"/>
      <dgm:spPr/>
      <dgm:t>
        <a:bodyPr/>
        <a:lstStyle/>
        <a:p>
          <a:endParaRPr lang="en-US"/>
        </a:p>
      </dgm:t>
    </dgm:pt>
    <dgm:pt modelId="{07890884-F3C1-4B9F-A8B6-172F35E99E86}" type="pres">
      <dgm:prSet presAssocID="{0AECFE4C-65D9-4900-BF04-F90A7BBDF72E}" presName="vert2" presStyleCnt="0"/>
      <dgm:spPr/>
    </dgm:pt>
    <dgm:pt modelId="{EC974DAE-151D-438C-B03A-1067A9C0AF0B}" type="pres">
      <dgm:prSet presAssocID="{0AECFE4C-65D9-4900-BF04-F90A7BBDF72E}" presName="thinLine2b" presStyleLbl="callout" presStyleIdx="3" presStyleCnt="9"/>
      <dgm:spPr/>
    </dgm:pt>
    <dgm:pt modelId="{923FED89-B80E-4579-BC3B-C94F7B1C1449}" type="pres">
      <dgm:prSet presAssocID="{0AECFE4C-65D9-4900-BF04-F90A7BBDF72E}" presName="vertSpace2b" presStyleCnt="0"/>
      <dgm:spPr/>
    </dgm:pt>
    <dgm:pt modelId="{16A52F5B-A557-4F44-A720-D8D97DDA38D8}" type="pres">
      <dgm:prSet presAssocID="{11432A48-C5CD-455E-943C-89F4ECB445BB}" presName="horz2" presStyleCnt="0"/>
      <dgm:spPr/>
    </dgm:pt>
    <dgm:pt modelId="{27B9786F-4013-4CA4-8E71-B67C6E480C09}" type="pres">
      <dgm:prSet presAssocID="{11432A48-C5CD-455E-943C-89F4ECB445BB}" presName="horzSpace2" presStyleCnt="0"/>
      <dgm:spPr/>
    </dgm:pt>
    <dgm:pt modelId="{C24C0CFD-F781-4616-9ACB-A1AE7E07D950}" type="pres">
      <dgm:prSet presAssocID="{11432A48-C5CD-455E-943C-89F4ECB445BB}" presName="tx2" presStyleLbl="revTx" presStyleIdx="6" presStyleCnt="13"/>
      <dgm:spPr/>
      <dgm:t>
        <a:bodyPr/>
        <a:lstStyle/>
        <a:p>
          <a:endParaRPr lang="en-US"/>
        </a:p>
      </dgm:t>
    </dgm:pt>
    <dgm:pt modelId="{386CCC53-5C3C-4147-9626-F494B601D0D7}" type="pres">
      <dgm:prSet presAssocID="{11432A48-C5CD-455E-943C-89F4ECB445BB}" presName="vert2" presStyleCnt="0"/>
      <dgm:spPr/>
    </dgm:pt>
    <dgm:pt modelId="{4E8EC70F-B41D-4B85-A29B-18E71249F553}" type="pres">
      <dgm:prSet presAssocID="{11432A48-C5CD-455E-943C-89F4ECB445BB}" presName="thinLine2b" presStyleLbl="callout" presStyleIdx="4" presStyleCnt="9"/>
      <dgm:spPr/>
    </dgm:pt>
    <dgm:pt modelId="{08FDA551-ACD5-4FC6-9D0E-FCBCEA090EC0}" type="pres">
      <dgm:prSet presAssocID="{11432A48-C5CD-455E-943C-89F4ECB445BB}" presName="vertSpace2b" presStyleCnt="0"/>
      <dgm:spPr/>
    </dgm:pt>
    <dgm:pt modelId="{FA131776-C201-462B-9A1E-7B49496FAF34}" type="pres">
      <dgm:prSet presAssocID="{992D268C-1E6F-4DBB-B9B7-20B6A2F2B066}" presName="thickLine" presStyleLbl="alignNode1" presStyleIdx="2" presStyleCnt="4"/>
      <dgm:spPr/>
    </dgm:pt>
    <dgm:pt modelId="{46B8489F-7C91-482E-852E-B628F84EB4A6}" type="pres">
      <dgm:prSet presAssocID="{992D268C-1E6F-4DBB-B9B7-20B6A2F2B066}" presName="horz1" presStyleCnt="0"/>
      <dgm:spPr/>
    </dgm:pt>
    <dgm:pt modelId="{82F6F9D8-B9DA-4DD1-BCBA-5B8A7BCDF0EB}" type="pres">
      <dgm:prSet presAssocID="{992D268C-1E6F-4DBB-B9B7-20B6A2F2B066}" presName="tx1" presStyleLbl="revTx" presStyleIdx="7" presStyleCnt="13"/>
      <dgm:spPr/>
      <dgm:t>
        <a:bodyPr/>
        <a:lstStyle/>
        <a:p>
          <a:endParaRPr lang="en-US"/>
        </a:p>
      </dgm:t>
    </dgm:pt>
    <dgm:pt modelId="{887FA551-EFFA-47FB-9F28-07563F98766C}" type="pres">
      <dgm:prSet presAssocID="{992D268C-1E6F-4DBB-B9B7-20B6A2F2B066}" presName="vert1" presStyleCnt="0"/>
      <dgm:spPr/>
    </dgm:pt>
    <dgm:pt modelId="{26300EEC-4CF2-4FF3-AA6C-518B4D6BE9B8}" type="pres">
      <dgm:prSet presAssocID="{F2A045EB-C83D-49F0-AA1F-1195F286AF82}" presName="vertSpace2a" presStyleCnt="0"/>
      <dgm:spPr/>
    </dgm:pt>
    <dgm:pt modelId="{E35CA994-0502-4B75-AA48-2B649F0B5C1F}" type="pres">
      <dgm:prSet presAssocID="{F2A045EB-C83D-49F0-AA1F-1195F286AF82}" presName="horz2" presStyleCnt="0"/>
      <dgm:spPr/>
    </dgm:pt>
    <dgm:pt modelId="{46FBF9E0-8507-4602-A4F5-9C0D4FF2B32A}" type="pres">
      <dgm:prSet presAssocID="{F2A045EB-C83D-49F0-AA1F-1195F286AF82}" presName="horzSpace2" presStyleCnt="0"/>
      <dgm:spPr/>
    </dgm:pt>
    <dgm:pt modelId="{9C6D915F-C771-4567-BAA8-05F3E3996167}" type="pres">
      <dgm:prSet presAssocID="{F2A045EB-C83D-49F0-AA1F-1195F286AF82}" presName="tx2" presStyleLbl="revTx" presStyleIdx="8" presStyleCnt="13" custScaleY="106626" custLinFactNeighborY="38213"/>
      <dgm:spPr/>
      <dgm:t>
        <a:bodyPr/>
        <a:lstStyle/>
        <a:p>
          <a:endParaRPr lang="en-US"/>
        </a:p>
      </dgm:t>
    </dgm:pt>
    <dgm:pt modelId="{70843F6E-F8F6-422F-9FD5-DDD867322AF4}" type="pres">
      <dgm:prSet presAssocID="{F2A045EB-C83D-49F0-AA1F-1195F286AF82}" presName="vert2" presStyleCnt="0"/>
      <dgm:spPr/>
    </dgm:pt>
    <dgm:pt modelId="{B5FA4AA6-FFE6-48C1-8177-722A73A96DAC}" type="pres">
      <dgm:prSet presAssocID="{F2A045EB-C83D-49F0-AA1F-1195F286AF82}" presName="thinLine2b" presStyleLbl="callout" presStyleIdx="5" presStyleCnt="9"/>
      <dgm:spPr/>
    </dgm:pt>
    <dgm:pt modelId="{9A26FC10-4278-4BBD-9069-3AF3AB72C698}" type="pres">
      <dgm:prSet presAssocID="{F2A045EB-C83D-49F0-AA1F-1195F286AF82}" presName="vertSpace2b" presStyleCnt="0"/>
      <dgm:spPr/>
    </dgm:pt>
    <dgm:pt modelId="{9F1BF544-E48E-416D-BD89-9C4B9AD82594}" type="pres">
      <dgm:prSet presAssocID="{758BAD39-C384-47E2-90C1-6C6E354CC7D5}" presName="horz2" presStyleCnt="0"/>
      <dgm:spPr/>
    </dgm:pt>
    <dgm:pt modelId="{7BA99385-E911-4D82-BB48-2CAB73556DDB}" type="pres">
      <dgm:prSet presAssocID="{758BAD39-C384-47E2-90C1-6C6E354CC7D5}" presName="horzSpace2" presStyleCnt="0"/>
      <dgm:spPr/>
    </dgm:pt>
    <dgm:pt modelId="{CF1CFF14-909A-4F8E-BA9B-751A6A057A3A}" type="pres">
      <dgm:prSet presAssocID="{758BAD39-C384-47E2-90C1-6C6E354CC7D5}" presName="tx2" presStyleLbl="revTx" presStyleIdx="9" presStyleCnt="13"/>
      <dgm:spPr/>
      <dgm:t>
        <a:bodyPr/>
        <a:lstStyle/>
        <a:p>
          <a:endParaRPr lang="en-US"/>
        </a:p>
      </dgm:t>
    </dgm:pt>
    <dgm:pt modelId="{FEBBD16D-C651-44D2-B989-CB3A9D33A078}" type="pres">
      <dgm:prSet presAssocID="{758BAD39-C384-47E2-90C1-6C6E354CC7D5}" presName="vert2" presStyleCnt="0"/>
      <dgm:spPr/>
    </dgm:pt>
    <dgm:pt modelId="{84AEDA6E-F31B-458D-88EC-E1D494028958}" type="pres">
      <dgm:prSet presAssocID="{758BAD39-C384-47E2-90C1-6C6E354CC7D5}" presName="thinLine2b" presStyleLbl="callout" presStyleIdx="6" presStyleCnt="9"/>
      <dgm:spPr/>
    </dgm:pt>
    <dgm:pt modelId="{4B1920C3-38BA-4028-811D-50FC900AFCF9}" type="pres">
      <dgm:prSet presAssocID="{758BAD39-C384-47E2-90C1-6C6E354CC7D5}" presName="vertSpace2b" presStyleCnt="0"/>
      <dgm:spPr/>
    </dgm:pt>
    <dgm:pt modelId="{2C6B230A-E4EE-48C1-AFAF-75258586CF8C}" type="pres">
      <dgm:prSet presAssocID="{CF5658CE-3D53-4E19-BFD0-C672B2E8A3B2}" presName="thickLine" presStyleLbl="alignNode1" presStyleIdx="3" presStyleCnt="4"/>
      <dgm:spPr/>
    </dgm:pt>
    <dgm:pt modelId="{E0879C57-5C8E-496F-9938-897EE530E9ED}" type="pres">
      <dgm:prSet presAssocID="{CF5658CE-3D53-4E19-BFD0-C672B2E8A3B2}" presName="horz1" presStyleCnt="0"/>
      <dgm:spPr/>
    </dgm:pt>
    <dgm:pt modelId="{F0E2B214-8C9F-45F6-9331-1FDC78B7D6A6}" type="pres">
      <dgm:prSet presAssocID="{CF5658CE-3D53-4E19-BFD0-C672B2E8A3B2}" presName="tx1" presStyleLbl="revTx" presStyleIdx="10" presStyleCnt="13"/>
      <dgm:spPr/>
      <dgm:t>
        <a:bodyPr/>
        <a:lstStyle/>
        <a:p>
          <a:endParaRPr lang="en-US"/>
        </a:p>
      </dgm:t>
    </dgm:pt>
    <dgm:pt modelId="{6F2DDEAF-2641-435C-B4E3-87DDCDAD80BF}" type="pres">
      <dgm:prSet presAssocID="{CF5658CE-3D53-4E19-BFD0-C672B2E8A3B2}" presName="vert1" presStyleCnt="0"/>
      <dgm:spPr/>
    </dgm:pt>
    <dgm:pt modelId="{41B57A68-1422-4052-8CE3-C41C6A19FE09}" type="pres">
      <dgm:prSet presAssocID="{1C8839BD-6043-40EF-85B3-E12EAAB9EE6A}" presName="vertSpace2a" presStyleCnt="0"/>
      <dgm:spPr/>
    </dgm:pt>
    <dgm:pt modelId="{A2B0E5BF-228D-48F6-B088-7BC7237FA8B6}" type="pres">
      <dgm:prSet presAssocID="{1C8839BD-6043-40EF-85B3-E12EAAB9EE6A}" presName="horz2" presStyleCnt="0"/>
      <dgm:spPr/>
    </dgm:pt>
    <dgm:pt modelId="{A7D21D80-B8E0-4AF0-B218-C8EC9BA1769B}" type="pres">
      <dgm:prSet presAssocID="{1C8839BD-6043-40EF-85B3-E12EAAB9EE6A}" presName="horzSpace2" presStyleCnt="0"/>
      <dgm:spPr/>
    </dgm:pt>
    <dgm:pt modelId="{076596CF-4C0A-4518-9F09-966CDA3CD162}" type="pres">
      <dgm:prSet presAssocID="{1C8839BD-6043-40EF-85B3-E12EAAB9EE6A}" presName="tx2" presStyleLbl="revTx" presStyleIdx="11" presStyleCnt="13"/>
      <dgm:spPr/>
      <dgm:t>
        <a:bodyPr/>
        <a:lstStyle/>
        <a:p>
          <a:endParaRPr lang="en-US"/>
        </a:p>
      </dgm:t>
    </dgm:pt>
    <dgm:pt modelId="{9D24185A-F175-469B-A871-19392ED42F4E}" type="pres">
      <dgm:prSet presAssocID="{1C8839BD-6043-40EF-85B3-E12EAAB9EE6A}" presName="vert2" presStyleCnt="0"/>
      <dgm:spPr/>
    </dgm:pt>
    <dgm:pt modelId="{C4EB66C4-F597-4D8D-AFD1-FAD798D5471E}" type="pres">
      <dgm:prSet presAssocID="{1C8839BD-6043-40EF-85B3-E12EAAB9EE6A}" presName="thinLine2b" presStyleLbl="callout" presStyleIdx="7" presStyleCnt="9"/>
      <dgm:spPr/>
    </dgm:pt>
    <dgm:pt modelId="{6BF29DFE-3DBC-4DDF-BA01-111C9652AFD9}" type="pres">
      <dgm:prSet presAssocID="{1C8839BD-6043-40EF-85B3-E12EAAB9EE6A}" presName="vertSpace2b" presStyleCnt="0"/>
      <dgm:spPr/>
    </dgm:pt>
    <dgm:pt modelId="{2C072663-3442-4D95-8135-66EB85D53FE3}" type="pres">
      <dgm:prSet presAssocID="{59B3E811-6029-45FE-9334-9B64B4DECD5E}" presName="horz2" presStyleCnt="0"/>
      <dgm:spPr/>
    </dgm:pt>
    <dgm:pt modelId="{2A4247FC-FB51-4019-87CA-3BFC6D92F53B}" type="pres">
      <dgm:prSet presAssocID="{59B3E811-6029-45FE-9334-9B64B4DECD5E}" presName="horzSpace2" presStyleCnt="0"/>
      <dgm:spPr/>
    </dgm:pt>
    <dgm:pt modelId="{F5521AEC-60AF-4980-BE63-FBBD3452C7C9}" type="pres">
      <dgm:prSet presAssocID="{59B3E811-6029-45FE-9334-9B64B4DECD5E}" presName="tx2" presStyleLbl="revTx" presStyleIdx="12" presStyleCnt="13"/>
      <dgm:spPr/>
      <dgm:t>
        <a:bodyPr/>
        <a:lstStyle/>
        <a:p>
          <a:endParaRPr lang="en-US"/>
        </a:p>
      </dgm:t>
    </dgm:pt>
    <dgm:pt modelId="{54348CAC-4F62-49DC-A99C-96BB1E857995}" type="pres">
      <dgm:prSet presAssocID="{59B3E811-6029-45FE-9334-9B64B4DECD5E}" presName="vert2" presStyleCnt="0"/>
      <dgm:spPr/>
    </dgm:pt>
    <dgm:pt modelId="{A3DA7F05-13C8-4D57-A95E-3A2F255AC03F}" type="pres">
      <dgm:prSet presAssocID="{59B3E811-6029-45FE-9334-9B64B4DECD5E}" presName="thinLine2b" presStyleLbl="callout" presStyleIdx="8" presStyleCnt="9"/>
      <dgm:spPr/>
    </dgm:pt>
    <dgm:pt modelId="{3C9A948E-6590-4A5C-B873-10F32A76FCA2}" type="pres">
      <dgm:prSet presAssocID="{59B3E811-6029-45FE-9334-9B64B4DECD5E}" presName="vertSpace2b" presStyleCnt="0"/>
      <dgm:spPr/>
    </dgm:pt>
  </dgm:ptLst>
  <dgm:cxnLst>
    <dgm:cxn modelId="{6B5D30D5-40E7-43A6-B99E-056BCE500DEE}" srcId="{28ADFDE9-A01A-4CC3-927F-C1262EAA1022}" destId="{B0CF6F11-DA59-47C7-B09F-D04C8580D628}" srcOrd="0" destOrd="0" parTransId="{9514B5C1-CEAA-4664-8A3F-5BAAB8FA0FD8}" sibTransId="{4F9749C4-8A55-4C38-B7D3-3ECF6D14ADC7}"/>
    <dgm:cxn modelId="{36D9143A-5AE8-463F-B423-8C3AE2B3E793}" srcId="{28ADFDE9-A01A-4CC3-927F-C1262EAA1022}" destId="{3095E3F2-C02B-4ABF-ACDA-E532011A7CAD}" srcOrd="1" destOrd="0" parTransId="{4CA5A43F-67FC-474F-8BCA-057FF547D675}" sibTransId="{B6718417-9AF6-4032-8D85-98A8893142D7}"/>
    <dgm:cxn modelId="{7171B181-DE60-49E6-8C48-420C179332A2}" srcId="{B0CF6F11-DA59-47C7-B09F-D04C8580D628}" destId="{2D04E672-82C0-422C-BD06-48D6D9B49F1E}" srcOrd="0" destOrd="0" parTransId="{F3C91DC5-AC66-45A8-8695-A97C4152DB0B}" sibTransId="{3B07C160-58A4-47B1-B763-4DFED2B616BF}"/>
    <dgm:cxn modelId="{485AECDF-C082-4AD4-8C92-76FF12A2578D}" type="presOf" srcId="{A1E62B86-B19B-4219-A3C1-406819A36CD0}" destId="{CC5C166A-23B6-4084-A38B-DC7CD3D2BD16}" srcOrd="0" destOrd="0" presId="urn:microsoft.com/office/officeart/2008/layout/LinedList"/>
    <dgm:cxn modelId="{D73144E8-804B-4E37-997E-45411A8592E3}" type="presOf" srcId="{F2A045EB-C83D-49F0-AA1F-1195F286AF82}" destId="{9C6D915F-C771-4567-BAA8-05F3E3996167}" srcOrd="0" destOrd="0" presId="urn:microsoft.com/office/officeart/2008/layout/LinedList"/>
    <dgm:cxn modelId="{D30C6C0D-01C8-4C40-9BFF-AD279FDAD62E}" type="presOf" srcId="{59B3E811-6029-45FE-9334-9B64B4DECD5E}" destId="{F5521AEC-60AF-4980-BE63-FBBD3452C7C9}" srcOrd="0" destOrd="0" presId="urn:microsoft.com/office/officeart/2008/layout/LinedList"/>
    <dgm:cxn modelId="{5EAF9C81-07E8-4559-A138-EEBDF0A64079}" type="presOf" srcId="{2D04E672-82C0-422C-BD06-48D6D9B49F1E}" destId="{74E44F46-0C15-440F-B1AC-662332CD9505}" srcOrd="0" destOrd="0" presId="urn:microsoft.com/office/officeart/2008/layout/LinedList"/>
    <dgm:cxn modelId="{63BAB2EC-62A2-4A74-BE8B-609DED0170C7}" type="presOf" srcId="{1C8839BD-6043-40EF-85B3-E12EAAB9EE6A}" destId="{076596CF-4C0A-4518-9F09-966CDA3CD162}" srcOrd="0" destOrd="0" presId="urn:microsoft.com/office/officeart/2008/layout/LinedList"/>
    <dgm:cxn modelId="{5F89D855-80DD-4546-881E-38220A2340A9}" srcId="{B0CF6F11-DA59-47C7-B09F-D04C8580D628}" destId="{A1E62B86-B19B-4219-A3C1-406819A36CD0}" srcOrd="1" destOrd="0" parTransId="{5E8FC8C1-B785-4E82-9FD1-A682F0A248E4}" sibTransId="{809E0BAB-0DFD-48F2-A8A2-7E33BD9AEC33}"/>
    <dgm:cxn modelId="{B6A4C591-6DC7-4ACE-8B1A-5EFE152FC0DC}" srcId="{CF5658CE-3D53-4E19-BFD0-C672B2E8A3B2}" destId="{1C8839BD-6043-40EF-85B3-E12EAAB9EE6A}" srcOrd="0" destOrd="0" parTransId="{32BB1C4D-81DC-404A-8941-C15622066E82}" sibTransId="{50181836-AEEC-42FA-B8B5-F875AA5155F7}"/>
    <dgm:cxn modelId="{A68603BB-76E9-42D9-A03B-E29DDE455FBB}" srcId="{3095E3F2-C02B-4ABF-ACDA-E532011A7CAD}" destId="{0AECFE4C-65D9-4900-BF04-F90A7BBDF72E}" srcOrd="0" destOrd="0" parTransId="{9C27BA1C-4734-424B-A676-77ADA1CE4636}" sibTransId="{76BE0D4E-5515-4746-BBE9-B817129FB427}"/>
    <dgm:cxn modelId="{1827416E-F394-4382-BEE8-F6F5C34F4799}" srcId="{3095E3F2-C02B-4ABF-ACDA-E532011A7CAD}" destId="{11432A48-C5CD-455E-943C-89F4ECB445BB}" srcOrd="1" destOrd="0" parTransId="{6D4B61D2-55EF-4425-93B7-5E4CC52ED02A}" sibTransId="{5DBC390C-4A80-459D-8966-E2CEB2F07686}"/>
    <dgm:cxn modelId="{D68F7E2E-16C4-4F20-A989-F6CC5637F472}" type="presOf" srcId="{11432A48-C5CD-455E-943C-89F4ECB445BB}" destId="{C24C0CFD-F781-4616-9ACB-A1AE7E07D950}" srcOrd="0" destOrd="0" presId="urn:microsoft.com/office/officeart/2008/layout/LinedList"/>
    <dgm:cxn modelId="{4F9235ED-A60D-4183-A836-2C8E800EA4A8}" type="presOf" srcId="{CF5658CE-3D53-4E19-BFD0-C672B2E8A3B2}" destId="{F0E2B214-8C9F-45F6-9331-1FDC78B7D6A6}" srcOrd="0" destOrd="0" presId="urn:microsoft.com/office/officeart/2008/layout/LinedList"/>
    <dgm:cxn modelId="{5B2910C7-9724-4E5C-9901-D3041D704561}" srcId="{B0CF6F11-DA59-47C7-B09F-D04C8580D628}" destId="{C25BD7F0-6355-4E3B-96F9-9FFE2CF49F8B}" srcOrd="2" destOrd="0" parTransId="{16EFA263-8038-45A6-92F8-D4DBFE764BFD}" sibTransId="{EBFE5331-C050-46AF-A282-4F6DFA8EAEB1}"/>
    <dgm:cxn modelId="{6B66931C-4EDB-4038-B01D-06E58902A0AF}" type="presOf" srcId="{758BAD39-C384-47E2-90C1-6C6E354CC7D5}" destId="{CF1CFF14-909A-4F8E-BA9B-751A6A057A3A}" srcOrd="0" destOrd="0" presId="urn:microsoft.com/office/officeart/2008/layout/LinedList"/>
    <dgm:cxn modelId="{E420B0E6-0911-48EB-B552-CC9425DD8E46}" srcId="{CF5658CE-3D53-4E19-BFD0-C672B2E8A3B2}" destId="{59B3E811-6029-45FE-9334-9B64B4DECD5E}" srcOrd="1" destOrd="0" parTransId="{436A9E60-6B2E-4CC5-83CD-DFAD94CCF5EE}" sibTransId="{27BC5420-80F3-4AE7-A559-6DD84316E4F3}"/>
    <dgm:cxn modelId="{ABBBFBC8-D3E4-4A70-95A5-024AFE74C0D4}" srcId="{992D268C-1E6F-4DBB-B9B7-20B6A2F2B066}" destId="{F2A045EB-C83D-49F0-AA1F-1195F286AF82}" srcOrd="0" destOrd="0" parTransId="{4C7B396B-2CC4-45C6-95EF-83CCFE085108}" sibTransId="{7943B3B0-5404-417A-BEB8-F8ADA73115BB}"/>
    <dgm:cxn modelId="{45EBC124-5D93-4CDF-A343-0F07FB813766}" type="presOf" srcId="{0AECFE4C-65D9-4900-BF04-F90A7BBDF72E}" destId="{2523A56D-A84E-4F38-9CBB-8A04727B6224}" srcOrd="0" destOrd="0" presId="urn:microsoft.com/office/officeart/2008/layout/LinedList"/>
    <dgm:cxn modelId="{0CF58678-1CB1-420C-BB63-5B8F13C2E0F4}" type="presOf" srcId="{B0CF6F11-DA59-47C7-B09F-D04C8580D628}" destId="{61765602-CA14-459E-B551-A5050E39D496}" srcOrd="0" destOrd="0" presId="urn:microsoft.com/office/officeart/2008/layout/LinedList"/>
    <dgm:cxn modelId="{3CAF7A0C-1E95-4C73-BD92-4089FF48FE7A}" type="presOf" srcId="{3095E3F2-C02B-4ABF-ACDA-E532011A7CAD}" destId="{00DDF3C6-6095-48F2-B973-ED234496ED49}" srcOrd="0" destOrd="0" presId="urn:microsoft.com/office/officeart/2008/layout/LinedList"/>
    <dgm:cxn modelId="{47D07D94-6437-4726-8020-90C727573F59}" srcId="{28ADFDE9-A01A-4CC3-927F-C1262EAA1022}" destId="{CF5658CE-3D53-4E19-BFD0-C672B2E8A3B2}" srcOrd="3" destOrd="0" parTransId="{3742CA40-0613-4031-8DFD-A7667C0E09DB}" sibTransId="{55E99BEE-1B7F-4056-A5FD-4A289C423F6B}"/>
    <dgm:cxn modelId="{2E9BF451-BB0D-495B-A870-56E4710A12D1}" type="presOf" srcId="{28ADFDE9-A01A-4CC3-927F-C1262EAA1022}" destId="{4F1B6216-8AE4-442A-B1FD-D4B88C5357FE}" srcOrd="0" destOrd="0" presId="urn:microsoft.com/office/officeart/2008/layout/LinedList"/>
    <dgm:cxn modelId="{5442DB81-376D-4B7B-B916-F047A32F0A9A}" srcId="{992D268C-1E6F-4DBB-B9B7-20B6A2F2B066}" destId="{758BAD39-C384-47E2-90C1-6C6E354CC7D5}" srcOrd="1" destOrd="0" parTransId="{F0F41691-7FB6-4C6C-A0FB-EC6505215CBB}" sibTransId="{7B8B91FB-086B-484B-86A1-7673FD301BA3}"/>
    <dgm:cxn modelId="{FB1EFDB7-D3B4-4B50-BA68-F0C36EE802C3}" srcId="{28ADFDE9-A01A-4CC3-927F-C1262EAA1022}" destId="{992D268C-1E6F-4DBB-B9B7-20B6A2F2B066}" srcOrd="2" destOrd="0" parTransId="{8C5F331C-A2BF-4A36-BE0A-E62352D9F11A}" sibTransId="{8C2EA8ED-030F-49FE-A414-028BC4D6920D}"/>
    <dgm:cxn modelId="{37216D2C-8C50-4B9B-B751-CDF2B2CF9732}" type="presOf" srcId="{C25BD7F0-6355-4E3B-96F9-9FFE2CF49F8B}" destId="{5EA8B838-4A4C-4732-B285-F1F689C0B36D}" srcOrd="0" destOrd="0" presId="urn:microsoft.com/office/officeart/2008/layout/LinedList"/>
    <dgm:cxn modelId="{091F05F0-7594-4A17-98E8-42435F0FB8E6}" type="presOf" srcId="{992D268C-1E6F-4DBB-B9B7-20B6A2F2B066}" destId="{82F6F9D8-B9DA-4DD1-BCBA-5B8A7BCDF0EB}" srcOrd="0" destOrd="0" presId="urn:microsoft.com/office/officeart/2008/layout/LinedList"/>
    <dgm:cxn modelId="{3AE09687-8378-43FB-84CF-DA01C7BAFB36}" type="presParOf" srcId="{4F1B6216-8AE4-442A-B1FD-D4B88C5357FE}" destId="{55B3724B-D22D-43D2-8160-30266FF5A474}" srcOrd="0" destOrd="0" presId="urn:microsoft.com/office/officeart/2008/layout/LinedList"/>
    <dgm:cxn modelId="{6FC13DD6-BC8D-4E13-82F9-5DDECD2F682F}" type="presParOf" srcId="{4F1B6216-8AE4-442A-B1FD-D4B88C5357FE}" destId="{CDCD1704-C05B-4AED-A2F6-EC27D1BEBD68}" srcOrd="1" destOrd="0" presId="urn:microsoft.com/office/officeart/2008/layout/LinedList"/>
    <dgm:cxn modelId="{EE6A78C8-0412-4356-ADAD-2DC5B3A8551C}" type="presParOf" srcId="{CDCD1704-C05B-4AED-A2F6-EC27D1BEBD68}" destId="{61765602-CA14-459E-B551-A5050E39D496}" srcOrd="0" destOrd="0" presId="urn:microsoft.com/office/officeart/2008/layout/LinedList"/>
    <dgm:cxn modelId="{A8FC9108-E646-4B76-9BF8-2E8ADC30311B}" type="presParOf" srcId="{CDCD1704-C05B-4AED-A2F6-EC27D1BEBD68}" destId="{F72377AB-9671-47AF-B3C2-31DBACC1ADB5}" srcOrd="1" destOrd="0" presId="urn:microsoft.com/office/officeart/2008/layout/LinedList"/>
    <dgm:cxn modelId="{AF422510-F7AB-4B60-8414-FB2C91648797}" type="presParOf" srcId="{F72377AB-9671-47AF-B3C2-31DBACC1ADB5}" destId="{97775960-2783-4A9A-AECC-F2E53C6A22EE}" srcOrd="0" destOrd="0" presId="urn:microsoft.com/office/officeart/2008/layout/LinedList"/>
    <dgm:cxn modelId="{B476F3EA-B52F-44D9-8F5A-6E1971D59DDF}" type="presParOf" srcId="{F72377AB-9671-47AF-B3C2-31DBACC1ADB5}" destId="{C1C8F343-1582-41EE-9C3C-A78274AA2667}" srcOrd="1" destOrd="0" presId="urn:microsoft.com/office/officeart/2008/layout/LinedList"/>
    <dgm:cxn modelId="{5C1FD808-801E-429C-AB42-B27B9C62CA68}" type="presParOf" srcId="{C1C8F343-1582-41EE-9C3C-A78274AA2667}" destId="{FA88EBD0-B133-4973-90DD-CB62CDF4B32A}" srcOrd="0" destOrd="0" presId="urn:microsoft.com/office/officeart/2008/layout/LinedList"/>
    <dgm:cxn modelId="{CFEE9FC5-C7E3-4B9A-86C5-AD647B0D110D}" type="presParOf" srcId="{C1C8F343-1582-41EE-9C3C-A78274AA2667}" destId="{74E44F46-0C15-440F-B1AC-662332CD9505}" srcOrd="1" destOrd="0" presId="urn:microsoft.com/office/officeart/2008/layout/LinedList"/>
    <dgm:cxn modelId="{8736FC3E-A0F5-41D6-B66B-5302B603A217}" type="presParOf" srcId="{C1C8F343-1582-41EE-9C3C-A78274AA2667}" destId="{03E492A9-15DD-4374-A5E4-915E3E7C17F6}" srcOrd="2" destOrd="0" presId="urn:microsoft.com/office/officeart/2008/layout/LinedList"/>
    <dgm:cxn modelId="{A6719501-F86E-4769-9E10-5826C8BEA3B4}" type="presParOf" srcId="{F72377AB-9671-47AF-B3C2-31DBACC1ADB5}" destId="{61E1626D-A148-4A57-93CC-294937CE7C33}" srcOrd="2" destOrd="0" presId="urn:microsoft.com/office/officeart/2008/layout/LinedList"/>
    <dgm:cxn modelId="{634B0BC7-A091-465A-9BB9-3F79382AB1B9}" type="presParOf" srcId="{F72377AB-9671-47AF-B3C2-31DBACC1ADB5}" destId="{17FE223A-8A63-469D-8C03-2A17CDE543A5}" srcOrd="3" destOrd="0" presId="urn:microsoft.com/office/officeart/2008/layout/LinedList"/>
    <dgm:cxn modelId="{C150AA82-38F4-4353-B75B-8E47F2F3D206}" type="presParOf" srcId="{F72377AB-9671-47AF-B3C2-31DBACC1ADB5}" destId="{3F5FC65C-177A-400B-A11A-D0560C4EB0AF}" srcOrd="4" destOrd="0" presId="urn:microsoft.com/office/officeart/2008/layout/LinedList"/>
    <dgm:cxn modelId="{13F4B92A-F0FA-45B7-946F-E93B2C9EF158}" type="presParOf" srcId="{3F5FC65C-177A-400B-A11A-D0560C4EB0AF}" destId="{419CB0F1-6738-4149-A3FB-F7B1CE4B3179}" srcOrd="0" destOrd="0" presId="urn:microsoft.com/office/officeart/2008/layout/LinedList"/>
    <dgm:cxn modelId="{72BC1851-81D3-4496-BEB7-3F6B3F183EA0}" type="presParOf" srcId="{3F5FC65C-177A-400B-A11A-D0560C4EB0AF}" destId="{CC5C166A-23B6-4084-A38B-DC7CD3D2BD16}" srcOrd="1" destOrd="0" presId="urn:microsoft.com/office/officeart/2008/layout/LinedList"/>
    <dgm:cxn modelId="{6EEB25CE-C260-4410-A264-D368403CD2C2}" type="presParOf" srcId="{3F5FC65C-177A-400B-A11A-D0560C4EB0AF}" destId="{9A8417C0-68A5-4A1C-9E31-3618C2602C87}" srcOrd="2" destOrd="0" presId="urn:microsoft.com/office/officeart/2008/layout/LinedList"/>
    <dgm:cxn modelId="{3C20777D-265B-4136-8D6B-D1BA45BEFC02}" type="presParOf" srcId="{F72377AB-9671-47AF-B3C2-31DBACC1ADB5}" destId="{98D0185C-DA13-45EB-8090-639A802F8D6D}" srcOrd="5" destOrd="0" presId="urn:microsoft.com/office/officeart/2008/layout/LinedList"/>
    <dgm:cxn modelId="{11F0B132-EC13-459D-AF35-24501B7C37DD}" type="presParOf" srcId="{F72377AB-9671-47AF-B3C2-31DBACC1ADB5}" destId="{2403F3B4-92ED-49D1-B5DF-2C286F9FEFF2}" srcOrd="6" destOrd="0" presId="urn:microsoft.com/office/officeart/2008/layout/LinedList"/>
    <dgm:cxn modelId="{5F7A24BC-6EB0-47B6-B249-00B9FF863DCD}" type="presParOf" srcId="{F72377AB-9671-47AF-B3C2-31DBACC1ADB5}" destId="{C212FB15-1DAA-4B2A-8A8C-CEFD765C9156}" srcOrd="7" destOrd="0" presId="urn:microsoft.com/office/officeart/2008/layout/LinedList"/>
    <dgm:cxn modelId="{C5D6FF2C-BA25-446D-9E4C-47E401790D79}" type="presParOf" srcId="{C212FB15-1DAA-4B2A-8A8C-CEFD765C9156}" destId="{35617523-FE2D-4A6D-9DCC-FC06D82E1689}" srcOrd="0" destOrd="0" presId="urn:microsoft.com/office/officeart/2008/layout/LinedList"/>
    <dgm:cxn modelId="{72D7A5AA-6294-423C-BEEB-A4A9301E7784}" type="presParOf" srcId="{C212FB15-1DAA-4B2A-8A8C-CEFD765C9156}" destId="{5EA8B838-4A4C-4732-B285-F1F689C0B36D}" srcOrd="1" destOrd="0" presId="urn:microsoft.com/office/officeart/2008/layout/LinedList"/>
    <dgm:cxn modelId="{3C6C8000-8DCE-4B64-B80F-F7AD7EADEE84}" type="presParOf" srcId="{C212FB15-1DAA-4B2A-8A8C-CEFD765C9156}" destId="{4C339275-5029-4EC9-B761-0BF39204F7C3}" srcOrd="2" destOrd="0" presId="urn:microsoft.com/office/officeart/2008/layout/LinedList"/>
    <dgm:cxn modelId="{15883747-096A-4F5F-9814-7CBD45750853}" type="presParOf" srcId="{F72377AB-9671-47AF-B3C2-31DBACC1ADB5}" destId="{DDB423F0-8AEE-4611-ABBC-6917E53851EA}" srcOrd="8" destOrd="0" presId="urn:microsoft.com/office/officeart/2008/layout/LinedList"/>
    <dgm:cxn modelId="{C2BFEAD5-CF9E-48A4-9DB4-250313DAF455}" type="presParOf" srcId="{F72377AB-9671-47AF-B3C2-31DBACC1ADB5}" destId="{52D63831-DCEC-44E9-8795-E7215C62FAA5}" srcOrd="9" destOrd="0" presId="urn:microsoft.com/office/officeart/2008/layout/LinedList"/>
    <dgm:cxn modelId="{7D19F6C5-9B82-4EED-8CA9-76303C23B0D0}" type="presParOf" srcId="{4F1B6216-8AE4-442A-B1FD-D4B88C5357FE}" destId="{468B4CA6-37EC-4725-98C8-99B103D926FE}" srcOrd="2" destOrd="0" presId="urn:microsoft.com/office/officeart/2008/layout/LinedList"/>
    <dgm:cxn modelId="{7B6DDD3B-A92F-45F7-ABBA-BF4E3ECFD90B}" type="presParOf" srcId="{4F1B6216-8AE4-442A-B1FD-D4B88C5357FE}" destId="{5511D009-D66C-40DE-97F5-0598325E56CD}" srcOrd="3" destOrd="0" presId="urn:microsoft.com/office/officeart/2008/layout/LinedList"/>
    <dgm:cxn modelId="{26647A5E-81DD-41B4-8471-34CA6AB04284}" type="presParOf" srcId="{5511D009-D66C-40DE-97F5-0598325E56CD}" destId="{00DDF3C6-6095-48F2-B973-ED234496ED49}" srcOrd="0" destOrd="0" presId="urn:microsoft.com/office/officeart/2008/layout/LinedList"/>
    <dgm:cxn modelId="{E9C6BBB3-4AE1-47C0-8BED-5B2F1E746385}" type="presParOf" srcId="{5511D009-D66C-40DE-97F5-0598325E56CD}" destId="{86645461-58FC-42CD-9250-E1083F057498}" srcOrd="1" destOrd="0" presId="urn:microsoft.com/office/officeart/2008/layout/LinedList"/>
    <dgm:cxn modelId="{85D2CAB7-C872-4C08-9F6B-6909FABD4BAE}" type="presParOf" srcId="{86645461-58FC-42CD-9250-E1083F057498}" destId="{3F95F7F8-DCF7-4670-9421-45C1B0CA3538}" srcOrd="0" destOrd="0" presId="urn:microsoft.com/office/officeart/2008/layout/LinedList"/>
    <dgm:cxn modelId="{26195D66-B467-4715-891D-303AED4C4035}" type="presParOf" srcId="{86645461-58FC-42CD-9250-E1083F057498}" destId="{ED948676-0775-448E-A3D2-FA257BC5E49C}" srcOrd="1" destOrd="0" presId="urn:microsoft.com/office/officeart/2008/layout/LinedList"/>
    <dgm:cxn modelId="{3F69D240-6E2A-4DA7-9067-59441B83AAB6}" type="presParOf" srcId="{ED948676-0775-448E-A3D2-FA257BC5E49C}" destId="{8542E9EC-B32D-4ED1-8886-D18D6DAC7599}" srcOrd="0" destOrd="0" presId="urn:microsoft.com/office/officeart/2008/layout/LinedList"/>
    <dgm:cxn modelId="{89AB8F77-D302-4376-BC35-809CC3082D8E}" type="presParOf" srcId="{ED948676-0775-448E-A3D2-FA257BC5E49C}" destId="{2523A56D-A84E-4F38-9CBB-8A04727B6224}" srcOrd="1" destOrd="0" presId="urn:microsoft.com/office/officeart/2008/layout/LinedList"/>
    <dgm:cxn modelId="{FE6EBEAF-87E0-4BEE-8D62-BC012602DD11}" type="presParOf" srcId="{ED948676-0775-448E-A3D2-FA257BC5E49C}" destId="{07890884-F3C1-4B9F-A8B6-172F35E99E86}" srcOrd="2" destOrd="0" presId="urn:microsoft.com/office/officeart/2008/layout/LinedList"/>
    <dgm:cxn modelId="{9C043665-547B-4481-9475-A0D1720F66F2}" type="presParOf" srcId="{86645461-58FC-42CD-9250-E1083F057498}" destId="{EC974DAE-151D-438C-B03A-1067A9C0AF0B}" srcOrd="2" destOrd="0" presId="urn:microsoft.com/office/officeart/2008/layout/LinedList"/>
    <dgm:cxn modelId="{27DD3BA6-CDA2-4AA9-A22B-CAF406D3EAF5}" type="presParOf" srcId="{86645461-58FC-42CD-9250-E1083F057498}" destId="{923FED89-B80E-4579-BC3B-C94F7B1C1449}" srcOrd="3" destOrd="0" presId="urn:microsoft.com/office/officeart/2008/layout/LinedList"/>
    <dgm:cxn modelId="{F5927DD7-B24D-47F7-9B4D-441F23D1853D}" type="presParOf" srcId="{86645461-58FC-42CD-9250-E1083F057498}" destId="{16A52F5B-A557-4F44-A720-D8D97DDA38D8}" srcOrd="4" destOrd="0" presId="urn:microsoft.com/office/officeart/2008/layout/LinedList"/>
    <dgm:cxn modelId="{16410789-E33C-4B7D-8C0C-D3ADC5923D7E}" type="presParOf" srcId="{16A52F5B-A557-4F44-A720-D8D97DDA38D8}" destId="{27B9786F-4013-4CA4-8E71-B67C6E480C09}" srcOrd="0" destOrd="0" presId="urn:microsoft.com/office/officeart/2008/layout/LinedList"/>
    <dgm:cxn modelId="{AAB0AFD7-4C50-4534-ABA3-902E595B094D}" type="presParOf" srcId="{16A52F5B-A557-4F44-A720-D8D97DDA38D8}" destId="{C24C0CFD-F781-4616-9ACB-A1AE7E07D950}" srcOrd="1" destOrd="0" presId="urn:microsoft.com/office/officeart/2008/layout/LinedList"/>
    <dgm:cxn modelId="{2E50A5F2-CFB1-4D1F-BB34-C9B070541B84}" type="presParOf" srcId="{16A52F5B-A557-4F44-A720-D8D97DDA38D8}" destId="{386CCC53-5C3C-4147-9626-F494B601D0D7}" srcOrd="2" destOrd="0" presId="urn:microsoft.com/office/officeart/2008/layout/LinedList"/>
    <dgm:cxn modelId="{5B95573F-2471-435C-84EE-1772B2FA9001}" type="presParOf" srcId="{86645461-58FC-42CD-9250-E1083F057498}" destId="{4E8EC70F-B41D-4B85-A29B-18E71249F553}" srcOrd="5" destOrd="0" presId="urn:microsoft.com/office/officeart/2008/layout/LinedList"/>
    <dgm:cxn modelId="{18B94BFC-CB8E-46F1-9913-F3BCF1422DD0}" type="presParOf" srcId="{86645461-58FC-42CD-9250-E1083F057498}" destId="{08FDA551-ACD5-4FC6-9D0E-FCBCEA090EC0}" srcOrd="6" destOrd="0" presId="urn:microsoft.com/office/officeart/2008/layout/LinedList"/>
    <dgm:cxn modelId="{112974A9-8D0B-46BE-8740-47585DA525F8}" type="presParOf" srcId="{4F1B6216-8AE4-442A-B1FD-D4B88C5357FE}" destId="{FA131776-C201-462B-9A1E-7B49496FAF34}" srcOrd="4" destOrd="0" presId="urn:microsoft.com/office/officeart/2008/layout/LinedList"/>
    <dgm:cxn modelId="{E11DEE21-7415-42EB-BF43-FF8A36A62CC6}" type="presParOf" srcId="{4F1B6216-8AE4-442A-B1FD-D4B88C5357FE}" destId="{46B8489F-7C91-482E-852E-B628F84EB4A6}" srcOrd="5" destOrd="0" presId="urn:microsoft.com/office/officeart/2008/layout/LinedList"/>
    <dgm:cxn modelId="{B930EDE2-4CFA-4868-88DC-6A5059119101}" type="presParOf" srcId="{46B8489F-7C91-482E-852E-B628F84EB4A6}" destId="{82F6F9D8-B9DA-4DD1-BCBA-5B8A7BCDF0EB}" srcOrd="0" destOrd="0" presId="urn:microsoft.com/office/officeart/2008/layout/LinedList"/>
    <dgm:cxn modelId="{5F251C75-0BF4-4C9D-9630-9DF398BFA110}" type="presParOf" srcId="{46B8489F-7C91-482E-852E-B628F84EB4A6}" destId="{887FA551-EFFA-47FB-9F28-07563F98766C}" srcOrd="1" destOrd="0" presId="urn:microsoft.com/office/officeart/2008/layout/LinedList"/>
    <dgm:cxn modelId="{834D4D59-0344-44FB-8AE1-EE098E5402F4}" type="presParOf" srcId="{887FA551-EFFA-47FB-9F28-07563F98766C}" destId="{26300EEC-4CF2-4FF3-AA6C-518B4D6BE9B8}" srcOrd="0" destOrd="0" presId="urn:microsoft.com/office/officeart/2008/layout/LinedList"/>
    <dgm:cxn modelId="{CD238333-F8B6-4554-B38E-F4B46A474005}" type="presParOf" srcId="{887FA551-EFFA-47FB-9F28-07563F98766C}" destId="{E35CA994-0502-4B75-AA48-2B649F0B5C1F}" srcOrd="1" destOrd="0" presId="urn:microsoft.com/office/officeart/2008/layout/LinedList"/>
    <dgm:cxn modelId="{D297386B-D313-4244-94E0-7279C73F44FE}" type="presParOf" srcId="{E35CA994-0502-4B75-AA48-2B649F0B5C1F}" destId="{46FBF9E0-8507-4602-A4F5-9C0D4FF2B32A}" srcOrd="0" destOrd="0" presId="urn:microsoft.com/office/officeart/2008/layout/LinedList"/>
    <dgm:cxn modelId="{00DB5A61-145E-4C47-B922-0E16836A864D}" type="presParOf" srcId="{E35CA994-0502-4B75-AA48-2B649F0B5C1F}" destId="{9C6D915F-C771-4567-BAA8-05F3E3996167}" srcOrd="1" destOrd="0" presId="urn:microsoft.com/office/officeart/2008/layout/LinedList"/>
    <dgm:cxn modelId="{1F99AEB5-C4F2-4F96-A4C9-0A779A7AA8A4}" type="presParOf" srcId="{E35CA994-0502-4B75-AA48-2B649F0B5C1F}" destId="{70843F6E-F8F6-422F-9FD5-DDD867322AF4}" srcOrd="2" destOrd="0" presId="urn:microsoft.com/office/officeart/2008/layout/LinedList"/>
    <dgm:cxn modelId="{20344224-3F07-4A8B-81BD-489DB6BE564C}" type="presParOf" srcId="{887FA551-EFFA-47FB-9F28-07563F98766C}" destId="{B5FA4AA6-FFE6-48C1-8177-722A73A96DAC}" srcOrd="2" destOrd="0" presId="urn:microsoft.com/office/officeart/2008/layout/LinedList"/>
    <dgm:cxn modelId="{F44A72F9-CF02-4FD6-A34B-DAC713777E65}" type="presParOf" srcId="{887FA551-EFFA-47FB-9F28-07563F98766C}" destId="{9A26FC10-4278-4BBD-9069-3AF3AB72C698}" srcOrd="3" destOrd="0" presId="urn:microsoft.com/office/officeart/2008/layout/LinedList"/>
    <dgm:cxn modelId="{DAAAA3AE-C2E2-41A2-81A1-CD540C0B4FC4}" type="presParOf" srcId="{887FA551-EFFA-47FB-9F28-07563F98766C}" destId="{9F1BF544-E48E-416D-BD89-9C4B9AD82594}" srcOrd="4" destOrd="0" presId="urn:microsoft.com/office/officeart/2008/layout/LinedList"/>
    <dgm:cxn modelId="{CFB967B6-FA6B-4864-BC1D-C26FC1BF6C42}" type="presParOf" srcId="{9F1BF544-E48E-416D-BD89-9C4B9AD82594}" destId="{7BA99385-E911-4D82-BB48-2CAB73556DDB}" srcOrd="0" destOrd="0" presId="urn:microsoft.com/office/officeart/2008/layout/LinedList"/>
    <dgm:cxn modelId="{874F220D-6189-4578-BC6A-24D4696415D7}" type="presParOf" srcId="{9F1BF544-E48E-416D-BD89-9C4B9AD82594}" destId="{CF1CFF14-909A-4F8E-BA9B-751A6A057A3A}" srcOrd="1" destOrd="0" presId="urn:microsoft.com/office/officeart/2008/layout/LinedList"/>
    <dgm:cxn modelId="{82C70296-32BD-4D98-8A8E-D578D14AE092}" type="presParOf" srcId="{9F1BF544-E48E-416D-BD89-9C4B9AD82594}" destId="{FEBBD16D-C651-44D2-B989-CB3A9D33A078}" srcOrd="2" destOrd="0" presId="urn:microsoft.com/office/officeart/2008/layout/LinedList"/>
    <dgm:cxn modelId="{ADA49E44-196F-4456-9116-6E6E542159FD}" type="presParOf" srcId="{887FA551-EFFA-47FB-9F28-07563F98766C}" destId="{84AEDA6E-F31B-458D-88EC-E1D494028958}" srcOrd="5" destOrd="0" presId="urn:microsoft.com/office/officeart/2008/layout/LinedList"/>
    <dgm:cxn modelId="{A0758CD9-3847-46D8-A763-E8119F51CD5C}" type="presParOf" srcId="{887FA551-EFFA-47FB-9F28-07563F98766C}" destId="{4B1920C3-38BA-4028-811D-50FC900AFCF9}" srcOrd="6" destOrd="0" presId="urn:microsoft.com/office/officeart/2008/layout/LinedList"/>
    <dgm:cxn modelId="{D72D583F-B0FE-44D0-B194-29CF62C1AC85}" type="presParOf" srcId="{4F1B6216-8AE4-442A-B1FD-D4B88C5357FE}" destId="{2C6B230A-E4EE-48C1-AFAF-75258586CF8C}" srcOrd="6" destOrd="0" presId="urn:microsoft.com/office/officeart/2008/layout/LinedList"/>
    <dgm:cxn modelId="{6A2BD253-E85A-4057-A815-9EB72E50DBF9}" type="presParOf" srcId="{4F1B6216-8AE4-442A-B1FD-D4B88C5357FE}" destId="{E0879C57-5C8E-496F-9938-897EE530E9ED}" srcOrd="7" destOrd="0" presId="urn:microsoft.com/office/officeart/2008/layout/LinedList"/>
    <dgm:cxn modelId="{DC4A10FF-D34E-4905-905F-8D765AA16BF4}" type="presParOf" srcId="{E0879C57-5C8E-496F-9938-897EE530E9ED}" destId="{F0E2B214-8C9F-45F6-9331-1FDC78B7D6A6}" srcOrd="0" destOrd="0" presId="urn:microsoft.com/office/officeart/2008/layout/LinedList"/>
    <dgm:cxn modelId="{F8B467D3-2CEA-409C-A552-D392CC13BF93}" type="presParOf" srcId="{E0879C57-5C8E-496F-9938-897EE530E9ED}" destId="{6F2DDEAF-2641-435C-B4E3-87DDCDAD80BF}" srcOrd="1" destOrd="0" presId="urn:microsoft.com/office/officeart/2008/layout/LinedList"/>
    <dgm:cxn modelId="{5052746A-30B6-43DC-9739-50E727B76C9A}" type="presParOf" srcId="{6F2DDEAF-2641-435C-B4E3-87DDCDAD80BF}" destId="{41B57A68-1422-4052-8CE3-C41C6A19FE09}" srcOrd="0" destOrd="0" presId="urn:microsoft.com/office/officeart/2008/layout/LinedList"/>
    <dgm:cxn modelId="{294A7B24-34D1-4C96-828A-D692B92A0113}" type="presParOf" srcId="{6F2DDEAF-2641-435C-B4E3-87DDCDAD80BF}" destId="{A2B0E5BF-228D-48F6-B088-7BC7237FA8B6}" srcOrd="1" destOrd="0" presId="urn:microsoft.com/office/officeart/2008/layout/LinedList"/>
    <dgm:cxn modelId="{0EF019E2-4921-4E0E-A280-5CFE6859BA87}" type="presParOf" srcId="{A2B0E5BF-228D-48F6-B088-7BC7237FA8B6}" destId="{A7D21D80-B8E0-4AF0-B218-C8EC9BA1769B}" srcOrd="0" destOrd="0" presId="urn:microsoft.com/office/officeart/2008/layout/LinedList"/>
    <dgm:cxn modelId="{C034F147-A547-46F1-A8A6-E8C2C3E08D78}" type="presParOf" srcId="{A2B0E5BF-228D-48F6-B088-7BC7237FA8B6}" destId="{076596CF-4C0A-4518-9F09-966CDA3CD162}" srcOrd="1" destOrd="0" presId="urn:microsoft.com/office/officeart/2008/layout/LinedList"/>
    <dgm:cxn modelId="{44BC1DD1-3FE8-4641-955E-1090F5E62C63}" type="presParOf" srcId="{A2B0E5BF-228D-48F6-B088-7BC7237FA8B6}" destId="{9D24185A-F175-469B-A871-19392ED42F4E}" srcOrd="2" destOrd="0" presId="urn:microsoft.com/office/officeart/2008/layout/LinedList"/>
    <dgm:cxn modelId="{020EC336-3482-4DF1-8597-B49EF2D91092}" type="presParOf" srcId="{6F2DDEAF-2641-435C-B4E3-87DDCDAD80BF}" destId="{C4EB66C4-F597-4D8D-AFD1-FAD798D5471E}" srcOrd="2" destOrd="0" presId="urn:microsoft.com/office/officeart/2008/layout/LinedList"/>
    <dgm:cxn modelId="{5EBF301A-DEDC-4D4C-A0B4-00C557B13CA5}" type="presParOf" srcId="{6F2DDEAF-2641-435C-B4E3-87DDCDAD80BF}" destId="{6BF29DFE-3DBC-4DDF-BA01-111C9652AFD9}" srcOrd="3" destOrd="0" presId="urn:microsoft.com/office/officeart/2008/layout/LinedList"/>
    <dgm:cxn modelId="{FCDF6E24-7185-434F-BA7D-004FB8D682E2}" type="presParOf" srcId="{6F2DDEAF-2641-435C-B4E3-87DDCDAD80BF}" destId="{2C072663-3442-4D95-8135-66EB85D53FE3}" srcOrd="4" destOrd="0" presId="urn:microsoft.com/office/officeart/2008/layout/LinedList"/>
    <dgm:cxn modelId="{0C995625-B3D4-4BAB-BB13-880AFFBCAE1F}" type="presParOf" srcId="{2C072663-3442-4D95-8135-66EB85D53FE3}" destId="{2A4247FC-FB51-4019-87CA-3BFC6D92F53B}" srcOrd="0" destOrd="0" presId="urn:microsoft.com/office/officeart/2008/layout/LinedList"/>
    <dgm:cxn modelId="{FE9972FF-774E-4518-8FAE-7CB01CE9DD6B}" type="presParOf" srcId="{2C072663-3442-4D95-8135-66EB85D53FE3}" destId="{F5521AEC-60AF-4980-BE63-FBBD3452C7C9}" srcOrd="1" destOrd="0" presId="urn:microsoft.com/office/officeart/2008/layout/LinedList"/>
    <dgm:cxn modelId="{8BFAC2DC-DEC3-4427-BC9D-8330C7382398}" type="presParOf" srcId="{2C072663-3442-4D95-8135-66EB85D53FE3}" destId="{54348CAC-4F62-49DC-A99C-96BB1E857995}" srcOrd="2" destOrd="0" presId="urn:microsoft.com/office/officeart/2008/layout/LinedList"/>
    <dgm:cxn modelId="{6CF82B26-D969-45ED-A20B-03DC05E2D545}" type="presParOf" srcId="{6F2DDEAF-2641-435C-B4E3-87DDCDAD80BF}" destId="{A3DA7F05-13C8-4D57-A95E-3A2F255AC03F}" srcOrd="5" destOrd="0" presId="urn:microsoft.com/office/officeart/2008/layout/LinedList"/>
    <dgm:cxn modelId="{D8ECD0F4-94FC-443B-ACF8-D2F4F3694934}" type="presParOf" srcId="{6F2DDEAF-2641-435C-B4E3-87DDCDAD80BF}" destId="{3C9A948E-6590-4A5C-B873-10F32A76FCA2}"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785BC7-377F-40C6-8A91-EA99B400FF08}"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en-US"/>
        </a:p>
      </dgm:t>
    </dgm:pt>
    <dgm:pt modelId="{3C333260-E55F-4972-9C9D-88E62FC89A58}">
      <dgm:prSet phldrT="[Text]"/>
      <dgm:spPr/>
      <dgm:t>
        <a:bodyPr/>
        <a:lstStyle/>
        <a:p>
          <a:r>
            <a:rPr lang="en-US" b="0" dirty="0">
              <a:solidFill>
                <a:schemeClr val="tx1"/>
              </a:solidFill>
            </a:rPr>
            <a:t>Very large online platforms</a:t>
          </a:r>
        </a:p>
      </dgm:t>
    </dgm:pt>
    <dgm:pt modelId="{1BD4B887-CC5C-403E-928B-B1BDD74F376E}" type="parTrans" cxnId="{032007BA-967B-4CE4-A024-79FA682426C2}">
      <dgm:prSet/>
      <dgm:spPr/>
      <dgm:t>
        <a:bodyPr/>
        <a:lstStyle/>
        <a:p>
          <a:endParaRPr lang="en-US"/>
        </a:p>
      </dgm:t>
    </dgm:pt>
    <dgm:pt modelId="{FD9259E1-2304-423D-9564-BF45D4AC2FD2}" type="sibTrans" cxnId="{032007BA-967B-4CE4-A024-79FA682426C2}">
      <dgm:prSet/>
      <dgm:spPr/>
      <dgm:t>
        <a:bodyPr/>
        <a:lstStyle/>
        <a:p>
          <a:endParaRPr lang="en-US"/>
        </a:p>
      </dgm:t>
    </dgm:pt>
    <dgm:pt modelId="{A7AD631A-69FD-4A43-8392-64BCF3A7BC25}">
      <dgm:prSet phldrT="[Text]" custT="1"/>
      <dgm:spPr/>
      <dgm:t>
        <a:bodyPr/>
        <a:lstStyle/>
        <a:p>
          <a:r>
            <a:rPr lang="en-US" sz="1400" b="0" dirty="0">
              <a:solidFill>
                <a:schemeClr val="tx1"/>
              </a:solidFill>
            </a:rPr>
            <a:t>Risk </a:t>
          </a:r>
          <a:r>
            <a:rPr lang="en-US" sz="1400" b="0" dirty="0" smtClean="0">
              <a:solidFill>
                <a:schemeClr val="tx1"/>
              </a:solidFill>
            </a:rPr>
            <a:t>management &amp; independent audits</a:t>
          </a:r>
          <a:endParaRPr lang="en-US" sz="1400" b="0" dirty="0">
            <a:solidFill>
              <a:schemeClr val="tx1"/>
            </a:solidFill>
          </a:endParaRPr>
        </a:p>
      </dgm:t>
    </dgm:pt>
    <dgm:pt modelId="{5D2BD8D0-9DF9-49B1-BE69-9572FB741681}" type="parTrans" cxnId="{FB9386D8-E75B-4B6B-8E56-5132F3F0740C}">
      <dgm:prSet/>
      <dgm:spPr/>
      <dgm:t>
        <a:bodyPr/>
        <a:lstStyle/>
        <a:p>
          <a:endParaRPr lang="en-US"/>
        </a:p>
      </dgm:t>
    </dgm:pt>
    <dgm:pt modelId="{347FCB20-A63D-4AAF-8C50-225073B60983}" type="sibTrans" cxnId="{FB9386D8-E75B-4B6B-8E56-5132F3F0740C}">
      <dgm:prSet/>
      <dgm:spPr/>
      <dgm:t>
        <a:bodyPr/>
        <a:lstStyle/>
        <a:p>
          <a:endParaRPr lang="en-US"/>
        </a:p>
      </dgm:t>
    </dgm:pt>
    <dgm:pt modelId="{CB737EE3-DB24-4B3A-B167-B5BCBC9AF37F}">
      <dgm:prSet phldrT="[Text]" custT="1"/>
      <dgm:spPr/>
      <dgm:t>
        <a:bodyPr/>
        <a:lstStyle/>
        <a:p>
          <a:r>
            <a:rPr lang="en-US" sz="1400" b="0" dirty="0">
              <a:solidFill>
                <a:schemeClr val="tx1"/>
              </a:solidFill>
            </a:rPr>
            <a:t>Data access to supervisory authorities</a:t>
          </a:r>
        </a:p>
      </dgm:t>
    </dgm:pt>
    <dgm:pt modelId="{9B58289B-AB9F-4EE1-9E09-0033D90A917D}" type="parTrans" cxnId="{A6D906C2-AAE7-4826-80A1-553BB20D9E7C}">
      <dgm:prSet/>
      <dgm:spPr/>
      <dgm:t>
        <a:bodyPr/>
        <a:lstStyle/>
        <a:p>
          <a:endParaRPr lang="en-US"/>
        </a:p>
      </dgm:t>
    </dgm:pt>
    <dgm:pt modelId="{8FD11F1E-27C9-4437-9C24-DD6A29D35F8F}" type="sibTrans" cxnId="{A6D906C2-AAE7-4826-80A1-553BB20D9E7C}">
      <dgm:prSet/>
      <dgm:spPr/>
      <dgm:t>
        <a:bodyPr/>
        <a:lstStyle/>
        <a:p>
          <a:endParaRPr lang="en-US"/>
        </a:p>
      </dgm:t>
    </dgm:pt>
    <dgm:pt modelId="{528AB8EA-FCB2-4E64-A901-DB8B43AFE426}">
      <dgm:prSet phldrT="[Text]"/>
      <dgm:spPr/>
      <dgm:t>
        <a:bodyPr/>
        <a:lstStyle/>
        <a:p>
          <a:r>
            <a:rPr lang="en-US" dirty="0"/>
            <a:t>Hosting services</a:t>
          </a:r>
        </a:p>
      </dgm:t>
    </dgm:pt>
    <dgm:pt modelId="{F303A59D-25C6-4D07-88F2-01BF55E922A1}" type="parTrans" cxnId="{5574ADAE-8D41-49D9-9042-C9CB92F49D1A}">
      <dgm:prSet/>
      <dgm:spPr/>
      <dgm:t>
        <a:bodyPr/>
        <a:lstStyle/>
        <a:p>
          <a:endParaRPr lang="en-US"/>
        </a:p>
      </dgm:t>
    </dgm:pt>
    <dgm:pt modelId="{79F3B938-4167-4908-827F-58037AAD8689}" type="sibTrans" cxnId="{5574ADAE-8D41-49D9-9042-C9CB92F49D1A}">
      <dgm:prSet/>
      <dgm:spPr/>
      <dgm:t>
        <a:bodyPr/>
        <a:lstStyle/>
        <a:p>
          <a:endParaRPr lang="en-US"/>
        </a:p>
      </dgm:t>
    </dgm:pt>
    <dgm:pt modelId="{D1712E9D-F234-43E5-A473-5B55CA1458D4}">
      <dgm:prSet phldrT="[Text]" custT="1"/>
      <dgm:spPr/>
      <dgm:t>
        <a:bodyPr/>
        <a:lstStyle/>
        <a:p>
          <a:r>
            <a:rPr lang="en-US" sz="1400" b="1" dirty="0"/>
            <a:t>Notice &amp; action</a:t>
          </a:r>
        </a:p>
      </dgm:t>
    </dgm:pt>
    <dgm:pt modelId="{F88F59A3-B255-46A6-BEFD-CB51281D3798}" type="parTrans" cxnId="{E1F25A29-A096-41DC-B120-D29EB49880B7}">
      <dgm:prSet/>
      <dgm:spPr/>
      <dgm:t>
        <a:bodyPr/>
        <a:lstStyle/>
        <a:p>
          <a:endParaRPr lang="en-US"/>
        </a:p>
      </dgm:t>
    </dgm:pt>
    <dgm:pt modelId="{349B01EC-B735-471B-9204-BD1816510133}" type="sibTrans" cxnId="{E1F25A29-A096-41DC-B120-D29EB49880B7}">
      <dgm:prSet/>
      <dgm:spPr/>
      <dgm:t>
        <a:bodyPr/>
        <a:lstStyle/>
        <a:p>
          <a:endParaRPr lang="en-US"/>
        </a:p>
      </dgm:t>
    </dgm:pt>
    <dgm:pt modelId="{71DE56BD-3A68-4FB5-860E-19BEB8CFCB79}">
      <dgm:prSet phldrT="[Text]" custT="1"/>
      <dgm:spPr/>
      <dgm:t>
        <a:bodyPr/>
        <a:lstStyle/>
        <a:p>
          <a:r>
            <a:rPr lang="en-US" sz="1400" b="1" dirty="0"/>
            <a:t>Information to content provider</a:t>
          </a:r>
        </a:p>
      </dgm:t>
    </dgm:pt>
    <dgm:pt modelId="{CC5E4D61-86AD-4266-A9AB-E908FECFACB7}" type="parTrans" cxnId="{42877B4B-77D4-40BB-B261-0F25F5FDA50A}">
      <dgm:prSet/>
      <dgm:spPr/>
      <dgm:t>
        <a:bodyPr/>
        <a:lstStyle/>
        <a:p>
          <a:endParaRPr lang="en-US"/>
        </a:p>
      </dgm:t>
    </dgm:pt>
    <dgm:pt modelId="{1A5BB40D-778E-43CA-B700-F89A2529C157}" type="sibTrans" cxnId="{42877B4B-77D4-40BB-B261-0F25F5FDA50A}">
      <dgm:prSet/>
      <dgm:spPr/>
      <dgm:t>
        <a:bodyPr/>
        <a:lstStyle/>
        <a:p>
          <a:endParaRPr lang="en-US"/>
        </a:p>
      </dgm:t>
    </dgm:pt>
    <dgm:pt modelId="{82CD492D-35DA-4827-8BBE-9E191BF0516A}">
      <dgm:prSet phldrT="[Text]"/>
      <dgm:spPr/>
      <dgm:t>
        <a:bodyPr/>
        <a:lstStyle/>
        <a:p>
          <a:r>
            <a:rPr lang="en-US" dirty="0"/>
            <a:t>All intermediaries</a:t>
          </a:r>
        </a:p>
      </dgm:t>
    </dgm:pt>
    <dgm:pt modelId="{C5C98FA4-79AB-431A-B02A-BE5C760746C0}" type="parTrans" cxnId="{32550676-3F4D-4D75-925D-2E640FF0BE2F}">
      <dgm:prSet/>
      <dgm:spPr/>
      <dgm:t>
        <a:bodyPr/>
        <a:lstStyle/>
        <a:p>
          <a:endParaRPr lang="en-US"/>
        </a:p>
      </dgm:t>
    </dgm:pt>
    <dgm:pt modelId="{F18B3CE7-0BA0-4979-87FD-ECB451585246}" type="sibTrans" cxnId="{32550676-3F4D-4D75-925D-2E640FF0BE2F}">
      <dgm:prSet/>
      <dgm:spPr/>
      <dgm:t>
        <a:bodyPr/>
        <a:lstStyle/>
        <a:p>
          <a:endParaRPr lang="en-US"/>
        </a:p>
      </dgm:t>
    </dgm:pt>
    <dgm:pt modelId="{1D847AA2-ABE1-4BBA-9D74-D883DC47CCD7}">
      <dgm:prSet phldrT="[Text]" custT="1"/>
      <dgm:spPr/>
      <dgm:t>
        <a:bodyPr/>
        <a:lstStyle/>
        <a:p>
          <a:r>
            <a:rPr lang="en-US" sz="1400" b="1" dirty="0"/>
            <a:t>Points of contact &amp; legal representatives</a:t>
          </a:r>
        </a:p>
      </dgm:t>
    </dgm:pt>
    <dgm:pt modelId="{8DBD1C24-B4F5-49CD-895C-B25C1A6B4095}" type="parTrans" cxnId="{C3D55D4F-B7BA-40DA-B30D-797337508448}">
      <dgm:prSet/>
      <dgm:spPr/>
      <dgm:t>
        <a:bodyPr/>
        <a:lstStyle/>
        <a:p>
          <a:endParaRPr lang="en-US"/>
        </a:p>
      </dgm:t>
    </dgm:pt>
    <dgm:pt modelId="{90977F45-57C6-4F92-9F1D-1026772B7DCE}" type="sibTrans" cxnId="{C3D55D4F-B7BA-40DA-B30D-797337508448}">
      <dgm:prSet/>
      <dgm:spPr/>
      <dgm:t>
        <a:bodyPr/>
        <a:lstStyle/>
        <a:p>
          <a:endParaRPr lang="en-US"/>
        </a:p>
      </dgm:t>
    </dgm:pt>
    <dgm:pt modelId="{0C284FD1-C9F3-4959-B6C6-8F52D287E04A}">
      <dgm:prSet phldrT="[Text]" custT="1"/>
      <dgm:spPr/>
      <dgm:t>
        <a:bodyPr/>
        <a:lstStyle/>
        <a:p>
          <a:r>
            <a:rPr lang="en-US" sz="1400" dirty="0"/>
            <a:t>Transparency reporting</a:t>
          </a:r>
        </a:p>
      </dgm:t>
    </dgm:pt>
    <dgm:pt modelId="{B9EBF731-2BC8-45C4-950F-899D38E45E6B}" type="parTrans" cxnId="{C72C7FD0-44BC-40BD-882B-67B965320AD2}">
      <dgm:prSet/>
      <dgm:spPr/>
      <dgm:t>
        <a:bodyPr/>
        <a:lstStyle/>
        <a:p>
          <a:endParaRPr lang="en-US"/>
        </a:p>
      </dgm:t>
    </dgm:pt>
    <dgm:pt modelId="{34904EA5-8A73-4387-9BDF-491824F753BF}" type="sibTrans" cxnId="{C72C7FD0-44BC-40BD-882B-67B965320AD2}">
      <dgm:prSet/>
      <dgm:spPr/>
      <dgm:t>
        <a:bodyPr/>
        <a:lstStyle/>
        <a:p>
          <a:endParaRPr lang="en-US"/>
        </a:p>
      </dgm:t>
    </dgm:pt>
    <dgm:pt modelId="{669E3B32-665D-4CE0-B088-0A733AB9B265}">
      <dgm:prSet phldrT="[Text]" custT="1"/>
      <dgm:spPr/>
      <dgm:t>
        <a:bodyPr/>
        <a:lstStyle/>
        <a:p>
          <a:r>
            <a:rPr lang="en-US" sz="1400" b="1" dirty="0"/>
            <a:t>Clear terms and conditions &amp; diligent, objective, proportionate enforcement</a:t>
          </a:r>
        </a:p>
      </dgm:t>
    </dgm:pt>
    <dgm:pt modelId="{D07B3BDF-2691-4EDF-9E45-2ABBB35BCFED}" type="parTrans" cxnId="{6DABFEDE-E8C8-4736-9CEF-4B232AF8F7B9}">
      <dgm:prSet/>
      <dgm:spPr/>
      <dgm:t>
        <a:bodyPr/>
        <a:lstStyle/>
        <a:p>
          <a:endParaRPr lang="en-US"/>
        </a:p>
      </dgm:t>
    </dgm:pt>
    <dgm:pt modelId="{C277F397-F52B-4F10-95B8-7B45CA6D08F8}" type="sibTrans" cxnId="{6DABFEDE-E8C8-4736-9CEF-4B232AF8F7B9}">
      <dgm:prSet/>
      <dgm:spPr/>
      <dgm:t>
        <a:bodyPr/>
        <a:lstStyle/>
        <a:p>
          <a:endParaRPr lang="en-US"/>
        </a:p>
      </dgm:t>
    </dgm:pt>
    <dgm:pt modelId="{3C824FC0-18D1-49AF-9BE3-232B22E97348}">
      <dgm:prSet phldrT="[Text]" custT="1"/>
      <dgm:spPr/>
      <dgm:t>
        <a:bodyPr/>
        <a:lstStyle/>
        <a:p>
          <a:r>
            <a:rPr lang="en-US" sz="1400" b="1" dirty="0"/>
            <a:t>Information to notice-providers</a:t>
          </a:r>
        </a:p>
      </dgm:t>
    </dgm:pt>
    <dgm:pt modelId="{4F085012-4379-46C6-ACDD-23CAA86D2353}" type="parTrans" cxnId="{5FDF2275-5387-468B-8585-25B8570E8D35}">
      <dgm:prSet/>
      <dgm:spPr/>
      <dgm:t>
        <a:bodyPr/>
        <a:lstStyle/>
        <a:p>
          <a:endParaRPr lang="en-US"/>
        </a:p>
      </dgm:t>
    </dgm:pt>
    <dgm:pt modelId="{06C60EFA-0825-4CE5-994F-3F2E92F18488}" type="sibTrans" cxnId="{5FDF2275-5387-468B-8585-25B8570E8D35}">
      <dgm:prSet/>
      <dgm:spPr/>
      <dgm:t>
        <a:bodyPr/>
        <a:lstStyle/>
        <a:p>
          <a:endParaRPr lang="en-US"/>
        </a:p>
      </dgm:t>
    </dgm:pt>
    <dgm:pt modelId="{A496DD2F-1195-499F-A573-95C3D400A67A}">
      <dgm:prSet phldrT="[Text]"/>
      <dgm:spPr/>
      <dgm:t>
        <a:bodyPr/>
        <a:lstStyle/>
        <a:p>
          <a:r>
            <a:rPr lang="en-US" dirty="0"/>
            <a:t>Online platforms</a:t>
          </a:r>
        </a:p>
      </dgm:t>
    </dgm:pt>
    <dgm:pt modelId="{72453972-82EA-4761-A683-B956598A802F}" type="parTrans" cxnId="{0507A2DC-36F3-4E4A-B114-67E60289693D}">
      <dgm:prSet/>
      <dgm:spPr/>
      <dgm:t>
        <a:bodyPr/>
        <a:lstStyle/>
        <a:p>
          <a:endParaRPr lang="en-US"/>
        </a:p>
      </dgm:t>
    </dgm:pt>
    <dgm:pt modelId="{6EC7FB05-5CC1-4318-BA3A-11149E6A0A46}" type="sibTrans" cxnId="{0507A2DC-36F3-4E4A-B114-67E60289693D}">
      <dgm:prSet/>
      <dgm:spPr/>
      <dgm:t>
        <a:bodyPr/>
        <a:lstStyle/>
        <a:p>
          <a:endParaRPr lang="en-US"/>
        </a:p>
      </dgm:t>
    </dgm:pt>
    <dgm:pt modelId="{7767CE18-2611-4AEC-B5A6-4EBF61573489}">
      <dgm:prSet phldrT="[Text]" custT="1"/>
      <dgm:spPr/>
      <dgm:t>
        <a:bodyPr/>
        <a:lstStyle/>
        <a:p>
          <a:r>
            <a:rPr lang="en-US" sz="1400" dirty="0"/>
            <a:t>Internal &amp; out of court complaint systems</a:t>
          </a:r>
        </a:p>
      </dgm:t>
    </dgm:pt>
    <dgm:pt modelId="{4D7D36D1-3859-4EBA-AA02-D45E120D802E}" type="parTrans" cxnId="{0432C1C6-13FE-46A9-B029-B51938761109}">
      <dgm:prSet/>
      <dgm:spPr/>
      <dgm:t>
        <a:bodyPr/>
        <a:lstStyle/>
        <a:p>
          <a:endParaRPr lang="en-US"/>
        </a:p>
      </dgm:t>
    </dgm:pt>
    <dgm:pt modelId="{FBC21E13-55A2-4BD7-9824-1D8028B018F8}" type="sibTrans" cxnId="{0432C1C6-13FE-46A9-B029-B51938761109}">
      <dgm:prSet/>
      <dgm:spPr/>
      <dgm:t>
        <a:bodyPr/>
        <a:lstStyle/>
        <a:p>
          <a:endParaRPr lang="en-US"/>
        </a:p>
      </dgm:t>
    </dgm:pt>
    <dgm:pt modelId="{944A11E1-4D9F-4818-9088-574F37A94AAF}">
      <dgm:prSet phldrT="[Text]" custT="1"/>
      <dgm:spPr/>
      <dgm:t>
        <a:bodyPr/>
        <a:lstStyle/>
        <a:p>
          <a:r>
            <a:rPr lang="en-US" sz="1400" dirty="0"/>
            <a:t>Trusted flaggers</a:t>
          </a:r>
        </a:p>
      </dgm:t>
    </dgm:pt>
    <dgm:pt modelId="{2191F699-23A3-4875-8860-A00028E91202}" type="parTrans" cxnId="{EB495437-5B7A-4D02-A972-82A00FAA16C4}">
      <dgm:prSet/>
      <dgm:spPr/>
      <dgm:t>
        <a:bodyPr/>
        <a:lstStyle/>
        <a:p>
          <a:endParaRPr lang="en-US"/>
        </a:p>
      </dgm:t>
    </dgm:pt>
    <dgm:pt modelId="{C6740A3C-901E-4D7A-8289-B5B424B87219}" type="sibTrans" cxnId="{EB495437-5B7A-4D02-A972-82A00FAA16C4}">
      <dgm:prSet/>
      <dgm:spPr/>
      <dgm:t>
        <a:bodyPr/>
        <a:lstStyle/>
        <a:p>
          <a:endParaRPr lang="en-US"/>
        </a:p>
      </dgm:t>
    </dgm:pt>
    <dgm:pt modelId="{FCE2609D-3EC4-45EE-9982-14130D5AEC29}">
      <dgm:prSet phldrT="[Text]" custT="1"/>
      <dgm:spPr/>
      <dgm:t>
        <a:bodyPr/>
        <a:lstStyle/>
        <a:p>
          <a:r>
            <a:rPr lang="en-US" sz="1400" dirty="0"/>
            <a:t>Limiting misuse</a:t>
          </a:r>
        </a:p>
      </dgm:t>
    </dgm:pt>
    <dgm:pt modelId="{E595886A-BB80-4C96-A836-05D440BF1368}" type="parTrans" cxnId="{F07D452C-ACD6-4FEF-A50D-6D46C54D7494}">
      <dgm:prSet/>
      <dgm:spPr/>
      <dgm:t>
        <a:bodyPr/>
        <a:lstStyle/>
        <a:p>
          <a:endParaRPr lang="en-US"/>
        </a:p>
      </dgm:t>
    </dgm:pt>
    <dgm:pt modelId="{B139A41A-EF54-465B-BEC1-A9994A2F87B5}" type="sibTrans" cxnId="{F07D452C-ACD6-4FEF-A50D-6D46C54D7494}">
      <dgm:prSet/>
      <dgm:spPr/>
      <dgm:t>
        <a:bodyPr/>
        <a:lstStyle/>
        <a:p>
          <a:endParaRPr lang="en-US"/>
        </a:p>
      </dgm:t>
    </dgm:pt>
    <dgm:pt modelId="{6C638228-38E3-4368-9245-F327574A6E53}">
      <dgm:prSet phldrT="[Text]" custT="1"/>
      <dgm:spPr/>
      <dgm:t>
        <a:bodyPr/>
        <a:lstStyle/>
        <a:p>
          <a:r>
            <a:rPr lang="en-US" sz="1400" dirty="0"/>
            <a:t>Suspicious criminal evidence</a:t>
          </a:r>
        </a:p>
      </dgm:t>
    </dgm:pt>
    <dgm:pt modelId="{CB185873-FBC6-488F-97EF-29D1B07401FE}" type="parTrans" cxnId="{228B6DFC-8481-4C29-B193-1969F564B5D0}">
      <dgm:prSet/>
      <dgm:spPr/>
      <dgm:t>
        <a:bodyPr/>
        <a:lstStyle/>
        <a:p>
          <a:endParaRPr lang="en-US"/>
        </a:p>
      </dgm:t>
    </dgm:pt>
    <dgm:pt modelId="{C7CA7830-EE35-40B5-9007-706F3040574E}" type="sibTrans" cxnId="{228B6DFC-8481-4C29-B193-1969F564B5D0}">
      <dgm:prSet/>
      <dgm:spPr/>
      <dgm:t>
        <a:bodyPr/>
        <a:lstStyle/>
        <a:p>
          <a:endParaRPr lang="en-US"/>
        </a:p>
      </dgm:t>
    </dgm:pt>
    <dgm:pt modelId="{271BDDD1-89AF-4116-92C5-BA35190CD8C8}">
      <dgm:prSet phldrT="[Text]" custT="1"/>
      <dgm:spPr/>
      <dgm:t>
        <a:bodyPr/>
        <a:lstStyle/>
        <a:p>
          <a:r>
            <a:rPr lang="en-US" sz="1400" dirty="0"/>
            <a:t>Know your business customer</a:t>
          </a:r>
        </a:p>
      </dgm:t>
    </dgm:pt>
    <dgm:pt modelId="{479C0B99-EE99-40A6-9FA1-1A5BF42062AB}" type="parTrans" cxnId="{EC8758E5-D2BA-45C8-8268-3DB1E2F5F81F}">
      <dgm:prSet/>
      <dgm:spPr/>
      <dgm:t>
        <a:bodyPr/>
        <a:lstStyle/>
        <a:p>
          <a:endParaRPr lang="en-US"/>
        </a:p>
      </dgm:t>
    </dgm:pt>
    <dgm:pt modelId="{8B3B6D5A-0B33-4122-9A53-4A130D9F6E4B}" type="sibTrans" cxnId="{EC8758E5-D2BA-45C8-8268-3DB1E2F5F81F}">
      <dgm:prSet/>
      <dgm:spPr/>
      <dgm:t>
        <a:bodyPr/>
        <a:lstStyle/>
        <a:p>
          <a:endParaRPr lang="en-US"/>
        </a:p>
      </dgm:t>
    </dgm:pt>
    <dgm:pt modelId="{3795E247-755F-4E6C-80ED-1CF70CBB960E}">
      <dgm:prSet phldrT="[Text]" custT="1"/>
      <dgm:spPr/>
      <dgm:t>
        <a:bodyPr/>
        <a:lstStyle/>
        <a:p>
          <a:r>
            <a:rPr lang="en-US" sz="1400" dirty="0"/>
            <a:t>Advertising transparency</a:t>
          </a:r>
        </a:p>
      </dgm:t>
    </dgm:pt>
    <dgm:pt modelId="{78EE3888-6BB4-4509-B958-B882B195D271}" type="parTrans" cxnId="{A1C88058-F5EE-44C5-B7F6-6F79692D07BF}">
      <dgm:prSet/>
      <dgm:spPr/>
      <dgm:t>
        <a:bodyPr/>
        <a:lstStyle/>
        <a:p>
          <a:endParaRPr lang="en-US"/>
        </a:p>
      </dgm:t>
    </dgm:pt>
    <dgm:pt modelId="{705641AD-F7CD-4917-8C80-979C76561BEF}" type="sibTrans" cxnId="{A1C88058-F5EE-44C5-B7F6-6F79692D07BF}">
      <dgm:prSet/>
      <dgm:spPr/>
      <dgm:t>
        <a:bodyPr/>
        <a:lstStyle/>
        <a:p>
          <a:endParaRPr lang="en-US"/>
        </a:p>
      </dgm:t>
    </dgm:pt>
    <dgm:pt modelId="{A26C96D9-9BD3-49B0-BD1C-FF44FC03B21C}">
      <dgm:prSet phldrT="[Text]" custT="1"/>
      <dgm:spPr/>
      <dgm:t>
        <a:bodyPr/>
        <a:lstStyle/>
        <a:p>
          <a:r>
            <a:rPr lang="en-US" sz="1400" dirty="0"/>
            <a:t>Enhanced transparency reporting</a:t>
          </a:r>
        </a:p>
      </dgm:t>
    </dgm:pt>
    <dgm:pt modelId="{E4F3A521-722D-4E32-85BF-E082B8BE760C}" type="parTrans" cxnId="{2BE05E22-1DBB-47A1-B255-4F01C06AEC8C}">
      <dgm:prSet/>
      <dgm:spPr/>
      <dgm:t>
        <a:bodyPr/>
        <a:lstStyle/>
        <a:p>
          <a:endParaRPr lang="en-US"/>
        </a:p>
      </dgm:t>
    </dgm:pt>
    <dgm:pt modelId="{02E22DFF-A03A-4752-96B1-5940729E9601}" type="sibTrans" cxnId="{2BE05E22-1DBB-47A1-B255-4F01C06AEC8C}">
      <dgm:prSet/>
      <dgm:spPr/>
      <dgm:t>
        <a:bodyPr/>
        <a:lstStyle/>
        <a:p>
          <a:endParaRPr lang="en-US"/>
        </a:p>
      </dgm:t>
    </dgm:pt>
    <dgm:pt modelId="{6A03989A-2058-4177-AC03-486D1A7ED883}">
      <dgm:prSet phldrT="[Text]" custT="1"/>
      <dgm:spPr/>
      <dgm:t>
        <a:bodyPr/>
        <a:lstStyle/>
        <a:p>
          <a:r>
            <a:rPr lang="en-US" sz="1400" b="0" dirty="0">
              <a:solidFill>
                <a:schemeClr val="tx1"/>
              </a:solidFill>
            </a:rPr>
            <a:t>Recommender systems</a:t>
          </a:r>
        </a:p>
      </dgm:t>
    </dgm:pt>
    <dgm:pt modelId="{9455D110-435C-4695-ABEB-96E41F4C1251}" type="parTrans" cxnId="{A4344107-7739-41FF-A9E7-EAC2E2551864}">
      <dgm:prSet/>
      <dgm:spPr/>
      <dgm:t>
        <a:bodyPr/>
        <a:lstStyle/>
        <a:p>
          <a:endParaRPr lang="en-US"/>
        </a:p>
      </dgm:t>
    </dgm:pt>
    <dgm:pt modelId="{B68FD811-A8D4-4C80-B05A-920310B8A887}" type="sibTrans" cxnId="{A4344107-7739-41FF-A9E7-EAC2E2551864}">
      <dgm:prSet/>
      <dgm:spPr/>
      <dgm:t>
        <a:bodyPr/>
        <a:lstStyle/>
        <a:p>
          <a:endParaRPr lang="en-US"/>
        </a:p>
      </dgm:t>
    </dgm:pt>
    <dgm:pt modelId="{608DD412-DBA8-4F50-8478-3888FF2AD762}">
      <dgm:prSet phldrT="[Text]" custT="1"/>
      <dgm:spPr/>
      <dgm:t>
        <a:bodyPr/>
        <a:lstStyle/>
        <a:p>
          <a:r>
            <a:rPr lang="en-US" sz="1400" b="0" dirty="0">
              <a:solidFill>
                <a:schemeClr val="tx1"/>
              </a:solidFill>
            </a:rPr>
            <a:t>Ad repositories</a:t>
          </a:r>
        </a:p>
      </dgm:t>
    </dgm:pt>
    <dgm:pt modelId="{5861C4B8-C610-49E1-BEC4-3DAA4C284B4D}" type="parTrans" cxnId="{0EAF6578-704E-4DA0-92E2-D0164159452A}">
      <dgm:prSet/>
      <dgm:spPr/>
      <dgm:t>
        <a:bodyPr/>
        <a:lstStyle/>
        <a:p>
          <a:endParaRPr lang="en-US"/>
        </a:p>
      </dgm:t>
    </dgm:pt>
    <dgm:pt modelId="{A226523E-5B00-47B7-BDC6-95EF30D83F0C}" type="sibTrans" cxnId="{0EAF6578-704E-4DA0-92E2-D0164159452A}">
      <dgm:prSet/>
      <dgm:spPr/>
      <dgm:t>
        <a:bodyPr/>
        <a:lstStyle/>
        <a:p>
          <a:endParaRPr lang="en-US"/>
        </a:p>
      </dgm:t>
    </dgm:pt>
    <dgm:pt modelId="{25892DC6-83D2-435C-8113-58EF3656975E}">
      <dgm:prSet phldrT="[Text]" custT="1"/>
      <dgm:spPr/>
      <dgm:t>
        <a:bodyPr/>
        <a:lstStyle/>
        <a:p>
          <a:r>
            <a:rPr lang="en-US" sz="1400" b="0" dirty="0">
              <a:solidFill>
                <a:schemeClr val="tx1"/>
              </a:solidFill>
            </a:rPr>
            <a:t>Data access for vetted researchers</a:t>
          </a:r>
        </a:p>
      </dgm:t>
    </dgm:pt>
    <dgm:pt modelId="{361107FA-B58A-46DC-B09C-CDB6C6D699FA}" type="parTrans" cxnId="{39243EDC-53E5-4285-A2B4-E7DCD0E6EB47}">
      <dgm:prSet/>
      <dgm:spPr/>
      <dgm:t>
        <a:bodyPr/>
        <a:lstStyle/>
        <a:p>
          <a:endParaRPr lang="en-US"/>
        </a:p>
      </dgm:t>
    </dgm:pt>
    <dgm:pt modelId="{D5F0399E-BF1F-45B1-9AEF-66ED7554A5A5}" type="sibTrans" cxnId="{39243EDC-53E5-4285-A2B4-E7DCD0E6EB47}">
      <dgm:prSet/>
      <dgm:spPr/>
      <dgm:t>
        <a:bodyPr/>
        <a:lstStyle/>
        <a:p>
          <a:endParaRPr lang="en-US"/>
        </a:p>
      </dgm:t>
    </dgm:pt>
    <dgm:pt modelId="{E763688B-11F2-4085-94E9-BE27806CE87D}">
      <dgm:prSet phldrT="[Text]" custT="1"/>
      <dgm:spPr/>
      <dgm:t>
        <a:bodyPr/>
        <a:lstStyle/>
        <a:p>
          <a:r>
            <a:rPr lang="en-US" sz="1400" b="0" dirty="0">
              <a:solidFill>
                <a:schemeClr val="tx1"/>
              </a:solidFill>
            </a:rPr>
            <a:t>Compliance officer</a:t>
          </a:r>
        </a:p>
      </dgm:t>
    </dgm:pt>
    <dgm:pt modelId="{2772773B-1F66-4799-BF63-3C3E4A994CB1}" type="parTrans" cxnId="{CB7B06A3-05FD-4580-8894-9BC9C3EA8300}">
      <dgm:prSet/>
      <dgm:spPr/>
      <dgm:t>
        <a:bodyPr/>
        <a:lstStyle/>
        <a:p>
          <a:endParaRPr lang="en-US"/>
        </a:p>
      </dgm:t>
    </dgm:pt>
    <dgm:pt modelId="{2DB874DC-C71C-48D8-B71B-E0A61B0CCD6C}" type="sibTrans" cxnId="{CB7B06A3-05FD-4580-8894-9BC9C3EA8300}">
      <dgm:prSet/>
      <dgm:spPr/>
      <dgm:t>
        <a:bodyPr/>
        <a:lstStyle/>
        <a:p>
          <a:endParaRPr lang="en-US"/>
        </a:p>
      </dgm:t>
    </dgm:pt>
    <dgm:pt modelId="{C5E02E6E-93DF-428F-A33F-75124DEBB785}">
      <dgm:prSet phldrT="[Text]" custT="1"/>
      <dgm:spPr/>
      <dgm:t>
        <a:bodyPr/>
        <a:lstStyle/>
        <a:p>
          <a:r>
            <a:rPr lang="en-US" sz="1400" b="0" dirty="0">
              <a:solidFill>
                <a:schemeClr val="tx1"/>
              </a:solidFill>
            </a:rPr>
            <a:t>Further transparency reporting</a:t>
          </a:r>
        </a:p>
      </dgm:t>
    </dgm:pt>
    <dgm:pt modelId="{B2B457C7-56ED-4F91-AD99-FCD53D5BE98E}" type="parTrans" cxnId="{1120F1B7-6FAD-45F1-9E4C-0800913FC749}">
      <dgm:prSet/>
      <dgm:spPr/>
      <dgm:t>
        <a:bodyPr/>
        <a:lstStyle/>
        <a:p>
          <a:endParaRPr lang="en-US"/>
        </a:p>
      </dgm:t>
    </dgm:pt>
    <dgm:pt modelId="{C08D5BBC-E3E8-4903-AFD1-95F241D65AF5}" type="sibTrans" cxnId="{1120F1B7-6FAD-45F1-9E4C-0800913FC749}">
      <dgm:prSet/>
      <dgm:spPr/>
      <dgm:t>
        <a:bodyPr/>
        <a:lstStyle/>
        <a:p>
          <a:endParaRPr lang="en-US"/>
        </a:p>
      </dgm:t>
    </dgm:pt>
    <dgm:pt modelId="{AD78822E-97F9-4F0F-9090-FBAC2823F550}" type="pres">
      <dgm:prSet presAssocID="{67785BC7-377F-40C6-8A91-EA99B400FF08}" presName="Name0" presStyleCnt="0">
        <dgm:presLayoutVars>
          <dgm:chMax val="7"/>
          <dgm:dir/>
          <dgm:animLvl val="lvl"/>
          <dgm:resizeHandles val="exact"/>
        </dgm:presLayoutVars>
      </dgm:prSet>
      <dgm:spPr/>
      <dgm:t>
        <a:bodyPr/>
        <a:lstStyle/>
        <a:p>
          <a:endParaRPr lang="en-US"/>
        </a:p>
      </dgm:t>
    </dgm:pt>
    <dgm:pt modelId="{2DA95DF7-8A76-4316-9C1F-AF76D3386819}" type="pres">
      <dgm:prSet presAssocID="{3C333260-E55F-4972-9C9D-88E62FC89A58}" presName="circle1" presStyleLbl="node1" presStyleIdx="0" presStyleCnt="4"/>
      <dgm:spPr>
        <a:solidFill>
          <a:srgbClr val="70AD47"/>
        </a:solidFill>
      </dgm:spPr>
      <dgm:t>
        <a:bodyPr/>
        <a:lstStyle/>
        <a:p>
          <a:endParaRPr lang="en-US"/>
        </a:p>
      </dgm:t>
    </dgm:pt>
    <dgm:pt modelId="{B887C8BF-CBB6-467B-9727-758F60427929}" type="pres">
      <dgm:prSet presAssocID="{3C333260-E55F-4972-9C9D-88E62FC89A58}" presName="space" presStyleCnt="0"/>
      <dgm:spPr/>
    </dgm:pt>
    <dgm:pt modelId="{06276302-D960-48CD-8BD0-0988DD920D42}" type="pres">
      <dgm:prSet presAssocID="{3C333260-E55F-4972-9C9D-88E62FC89A58}" presName="rect1" presStyleLbl="alignAcc1" presStyleIdx="0" presStyleCnt="4" custLinFactNeighborX="0"/>
      <dgm:spPr/>
      <dgm:t>
        <a:bodyPr/>
        <a:lstStyle/>
        <a:p>
          <a:endParaRPr lang="en-US"/>
        </a:p>
      </dgm:t>
    </dgm:pt>
    <dgm:pt modelId="{14ACEC9B-9135-46C4-80E6-A1A8E90B0DE2}" type="pres">
      <dgm:prSet presAssocID="{A496DD2F-1195-499F-A573-95C3D400A67A}" presName="vertSpace2" presStyleLbl="node1" presStyleIdx="0" presStyleCnt="4"/>
      <dgm:spPr/>
    </dgm:pt>
    <dgm:pt modelId="{308145A7-64E5-4142-B92B-EDD0B4D3A8A6}" type="pres">
      <dgm:prSet presAssocID="{A496DD2F-1195-499F-A573-95C3D400A67A}" presName="circle2" presStyleLbl="node1" presStyleIdx="1" presStyleCnt="4" custScaleX="91663" custScaleY="93258" custLinFactNeighborX="3921" custLinFactNeighborY="8533"/>
      <dgm:spPr>
        <a:solidFill>
          <a:srgbClr val="49BF64"/>
        </a:solidFill>
      </dgm:spPr>
      <dgm:t>
        <a:bodyPr/>
        <a:lstStyle/>
        <a:p>
          <a:endParaRPr lang="en-US"/>
        </a:p>
      </dgm:t>
    </dgm:pt>
    <dgm:pt modelId="{394AF37D-4BCA-4985-97DD-95B4A3889853}" type="pres">
      <dgm:prSet presAssocID="{A496DD2F-1195-499F-A573-95C3D400A67A}" presName="rect2" presStyleLbl="alignAcc1" presStyleIdx="1" presStyleCnt="4" custScaleY="82008" custLinFactNeighborX="0" custLinFactNeighborY="-1384"/>
      <dgm:spPr/>
      <dgm:t>
        <a:bodyPr/>
        <a:lstStyle/>
        <a:p>
          <a:endParaRPr lang="en-US"/>
        </a:p>
      </dgm:t>
    </dgm:pt>
    <dgm:pt modelId="{16F008F2-64A9-44AB-B6D1-CD961BB93F2E}" type="pres">
      <dgm:prSet presAssocID="{528AB8EA-FCB2-4E64-A901-DB8B43AFE426}" presName="vertSpace3" presStyleLbl="node1" presStyleIdx="1" presStyleCnt="4"/>
      <dgm:spPr/>
    </dgm:pt>
    <dgm:pt modelId="{56E46541-2E68-4D44-B3AA-D8010FF87F67}" type="pres">
      <dgm:prSet presAssocID="{528AB8EA-FCB2-4E64-A901-DB8B43AFE426}" presName="circle3" presStyleLbl="node1" presStyleIdx="2" presStyleCnt="4" custScaleX="84983" custScaleY="77236" custLinFactNeighborX="7162" custLinFactNeighborY="32585"/>
      <dgm:spPr>
        <a:solidFill>
          <a:srgbClr val="52CAB8"/>
        </a:solidFill>
      </dgm:spPr>
      <dgm:t>
        <a:bodyPr/>
        <a:lstStyle/>
        <a:p>
          <a:endParaRPr lang="en-US"/>
        </a:p>
      </dgm:t>
    </dgm:pt>
    <dgm:pt modelId="{8975C327-A9B1-40BA-BE52-AE1573C70621}" type="pres">
      <dgm:prSet presAssocID="{528AB8EA-FCB2-4E64-A901-DB8B43AFE426}" presName="rect3" presStyleLbl="alignAcc1" presStyleIdx="2" presStyleCnt="4" custScaleY="88837" custLinFactNeighborX="0" custLinFactNeighborY="31869"/>
      <dgm:spPr/>
      <dgm:t>
        <a:bodyPr/>
        <a:lstStyle/>
        <a:p>
          <a:endParaRPr lang="en-US"/>
        </a:p>
      </dgm:t>
    </dgm:pt>
    <dgm:pt modelId="{A56C57CF-4BA7-4EC4-A787-8BF61C951647}" type="pres">
      <dgm:prSet presAssocID="{82CD492D-35DA-4827-8BBE-9E191BF0516A}" presName="vertSpace4" presStyleLbl="node1" presStyleIdx="2" presStyleCnt="4"/>
      <dgm:spPr/>
    </dgm:pt>
    <dgm:pt modelId="{97E4D1C4-C85D-4000-A69A-640252D640D8}" type="pres">
      <dgm:prSet presAssocID="{82CD492D-35DA-4827-8BBE-9E191BF0516A}" presName="circle4" presStyleLbl="node1" presStyleIdx="3" presStyleCnt="4" custScaleX="70633" custScaleY="72722" custLinFactNeighborX="16808" custLinFactNeighborY="56030"/>
      <dgm:spPr>
        <a:solidFill>
          <a:srgbClr val="5B9BD5"/>
        </a:solidFill>
      </dgm:spPr>
      <dgm:t>
        <a:bodyPr/>
        <a:lstStyle/>
        <a:p>
          <a:endParaRPr lang="en-US"/>
        </a:p>
      </dgm:t>
    </dgm:pt>
    <dgm:pt modelId="{9EC086AD-CA38-4B00-92DF-5168AB9B5980}" type="pres">
      <dgm:prSet presAssocID="{82CD492D-35DA-4827-8BBE-9E191BF0516A}" presName="rect4" presStyleLbl="alignAcc1" presStyleIdx="3" presStyleCnt="4" custScaleY="70786" custLinFactNeighborX="0" custLinFactNeighborY="41330"/>
      <dgm:spPr/>
      <dgm:t>
        <a:bodyPr/>
        <a:lstStyle/>
        <a:p>
          <a:endParaRPr lang="en-US"/>
        </a:p>
      </dgm:t>
    </dgm:pt>
    <dgm:pt modelId="{083D5C9B-9354-4E41-86EE-6B3D5D204347}" type="pres">
      <dgm:prSet presAssocID="{3C333260-E55F-4972-9C9D-88E62FC89A58}" presName="rect1ParTx" presStyleLbl="alignAcc1" presStyleIdx="3" presStyleCnt="4">
        <dgm:presLayoutVars>
          <dgm:chMax val="1"/>
          <dgm:bulletEnabled val="1"/>
        </dgm:presLayoutVars>
      </dgm:prSet>
      <dgm:spPr/>
      <dgm:t>
        <a:bodyPr/>
        <a:lstStyle/>
        <a:p>
          <a:endParaRPr lang="en-US"/>
        </a:p>
      </dgm:t>
    </dgm:pt>
    <dgm:pt modelId="{58241BA0-3123-4225-9DB0-8CBB5912427A}" type="pres">
      <dgm:prSet presAssocID="{3C333260-E55F-4972-9C9D-88E62FC89A58}" presName="rect1ChTx" presStyleLbl="alignAcc1" presStyleIdx="3" presStyleCnt="4" custLinFactNeighborX="0" custLinFactNeighborY="10405">
        <dgm:presLayoutVars>
          <dgm:bulletEnabled val="1"/>
        </dgm:presLayoutVars>
      </dgm:prSet>
      <dgm:spPr/>
      <dgm:t>
        <a:bodyPr/>
        <a:lstStyle/>
        <a:p>
          <a:endParaRPr lang="en-US"/>
        </a:p>
      </dgm:t>
    </dgm:pt>
    <dgm:pt modelId="{E72E306C-E202-44E2-83C3-57D8997323A1}" type="pres">
      <dgm:prSet presAssocID="{A496DD2F-1195-499F-A573-95C3D400A67A}" presName="rect2ParTx" presStyleLbl="alignAcc1" presStyleIdx="3" presStyleCnt="4">
        <dgm:presLayoutVars>
          <dgm:chMax val="1"/>
          <dgm:bulletEnabled val="1"/>
        </dgm:presLayoutVars>
      </dgm:prSet>
      <dgm:spPr/>
      <dgm:t>
        <a:bodyPr/>
        <a:lstStyle/>
        <a:p>
          <a:endParaRPr lang="en-US"/>
        </a:p>
      </dgm:t>
    </dgm:pt>
    <dgm:pt modelId="{DAF7A5FD-43C8-4EA4-A834-B019C64A5EB1}" type="pres">
      <dgm:prSet presAssocID="{A496DD2F-1195-499F-A573-95C3D400A67A}" presName="rect2ChTx" presStyleLbl="alignAcc1" presStyleIdx="3" presStyleCnt="4" custLinFactNeighborX="0" custLinFactNeighborY="55229">
        <dgm:presLayoutVars>
          <dgm:bulletEnabled val="1"/>
        </dgm:presLayoutVars>
      </dgm:prSet>
      <dgm:spPr/>
      <dgm:t>
        <a:bodyPr/>
        <a:lstStyle/>
        <a:p>
          <a:endParaRPr lang="en-US"/>
        </a:p>
      </dgm:t>
    </dgm:pt>
    <dgm:pt modelId="{E14DBD2F-1320-4795-BE85-B643C3EF810B}" type="pres">
      <dgm:prSet presAssocID="{528AB8EA-FCB2-4E64-A901-DB8B43AFE426}" presName="rect3ParTx" presStyleLbl="alignAcc1" presStyleIdx="3" presStyleCnt="4">
        <dgm:presLayoutVars>
          <dgm:chMax val="1"/>
          <dgm:bulletEnabled val="1"/>
        </dgm:presLayoutVars>
      </dgm:prSet>
      <dgm:spPr/>
      <dgm:t>
        <a:bodyPr/>
        <a:lstStyle/>
        <a:p>
          <a:endParaRPr lang="en-US"/>
        </a:p>
      </dgm:t>
    </dgm:pt>
    <dgm:pt modelId="{366CD3F6-F7BB-4F65-877E-D703454AAE66}" type="pres">
      <dgm:prSet presAssocID="{528AB8EA-FCB2-4E64-A901-DB8B43AFE426}" presName="rect3ChTx" presStyleLbl="alignAcc1" presStyleIdx="3" presStyleCnt="4" custLinFactNeighborX="0" custLinFactNeighborY="60031">
        <dgm:presLayoutVars>
          <dgm:bulletEnabled val="1"/>
        </dgm:presLayoutVars>
      </dgm:prSet>
      <dgm:spPr/>
      <dgm:t>
        <a:bodyPr/>
        <a:lstStyle/>
        <a:p>
          <a:endParaRPr lang="en-US"/>
        </a:p>
      </dgm:t>
    </dgm:pt>
    <dgm:pt modelId="{C3918814-E09D-47E7-8064-0870072268DC}" type="pres">
      <dgm:prSet presAssocID="{82CD492D-35DA-4827-8BBE-9E191BF0516A}" presName="rect4ParTx" presStyleLbl="alignAcc1" presStyleIdx="3" presStyleCnt="4">
        <dgm:presLayoutVars>
          <dgm:chMax val="1"/>
          <dgm:bulletEnabled val="1"/>
        </dgm:presLayoutVars>
      </dgm:prSet>
      <dgm:spPr/>
      <dgm:t>
        <a:bodyPr/>
        <a:lstStyle/>
        <a:p>
          <a:endParaRPr lang="en-US"/>
        </a:p>
      </dgm:t>
    </dgm:pt>
    <dgm:pt modelId="{94903946-1290-43E3-9083-509DE637EC19}" type="pres">
      <dgm:prSet presAssocID="{82CD492D-35DA-4827-8BBE-9E191BF0516A}" presName="rect4ChTx" presStyleLbl="alignAcc1" presStyleIdx="3" presStyleCnt="4" custLinFactNeighborX="0" custLinFactNeighborY="44023">
        <dgm:presLayoutVars>
          <dgm:bulletEnabled val="1"/>
        </dgm:presLayoutVars>
      </dgm:prSet>
      <dgm:spPr/>
      <dgm:t>
        <a:bodyPr/>
        <a:lstStyle/>
        <a:p>
          <a:endParaRPr lang="en-US"/>
        </a:p>
      </dgm:t>
    </dgm:pt>
  </dgm:ptLst>
  <dgm:cxnLst>
    <dgm:cxn modelId="{C72C7FD0-44BC-40BD-882B-67B965320AD2}" srcId="{82CD492D-35DA-4827-8BBE-9E191BF0516A}" destId="{0C284FD1-C9F3-4959-B6C6-8F52D287E04A}" srcOrd="2" destOrd="0" parTransId="{B9EBF731-2BC8-45C4-950F-899D38E45E6B}" sibTransId="{34904EA5-8A73-4387-9BDF-491824F753BF}"/>
    <dgm:cxn modelId="{51FB8C52-539B-4F2D-B04B-09D88E04DBDD}" type="presOf" srcId="{A496DD2F-1195-499F-A573-95C3D400A67A}" destId="{394AF37D-4BCA-4985-97DD-95B4A3889853}" srcOrd="0" destOrd="0" presId="urn:microsoft.com/office/officeart/2005/8/layout/target3"/>
    <dgm:cxn modelId="{52067CB8-F0C7-477C-A98D-86F66384634A}" type="presOf" srcId="{E763688B-11F2-4085-94E9-BE27806CE87D}" destId="{58241BA0-3123-4225-9DB0-8CBB5912427A}" srcOrd="0" destOrd="5" presId="urn:microsoft.com/office/officeart/2005/8/layout/target3"/>
    <dgm:cxn modelId="{497E6794-B8DF-4101-A644-AD5405D5D62C}" type="presOf" srcId="{A7AD631A-69FD-4A43-8392-64BCF3A7BC25}" destId="{58241BA0-3123-4225-9DB0-8CBB5912427A}" srcOrd="0" destOrd="0" presId="urn:microsoft.com/office/officeart/2005/8/layout/target3"/>
    <dgm:cxn modelId="{49F81C3A-DBD1-4ACE-84F3-522A5A7E7287}" type="presOf" srcId="{3795E247-755F-4E6C-80ED-1CF70CBB960E}" destId="{DAF7A5FD-43C8-4EA4-A834-B019C64A5EB1}" srcOrd="0" destOrd="5" presId="urn:microsoft.com/office/officeart/2005/8/layout/target3"/>
    <dgm:cxn modelId="{0507A2DC-36F3-4E4A-B114-67E60289693D}" srcId="{67785BC7-377F-40C6-8A91-EA99B400FF08}" destId="{A496DD2F-1195-499F-A573-95C3D400A67A}" srcOrd="1" destOrd="0" parTransId="{72453972-82EA-4761-A683-B956598A802F}" sibTransId="{6EC7FB05-5CC1-4318-BA3A-11149E6A0A46}"/>
    <dgm:cxn modelId="{CB7B06A3-05FD-4580-8894-9BC9C3EA8300}" srcId="{3C333260-E55F-4972-9C9D-88E62FC89A58}" destId="{E763688B-11F2-4085-94E9-BE27806CE87D}" srcOrd="5" destOrd="0" parTransId="{2772773B-1F66-4799-BF63-3C3E4A994CB1}" sibTransId="{2DB874DC-C71C-48D8-B71B-E0A61B0CCD6C}"/>
    <dgm:cxn modelId="{9F2EACCB-F7DC-4F09-B12D-DBB5425AD1F1}" type="presOf" srcId="{82CD492D-35DA-4827-8BBE-9E191BF0516A}" destId="{9EC086AD-CA38-4B00-92DF-5168AB9B5980}" srcOrd="0" destOrd="0" presId="urn:microsoft.com/office/officeart/2005/8/layout/target3"/>
    <dgm:cxn modelId="{E6BFB4E8-06C1-4488-BB54-7D6F268C0047}" type="presOf" srcId="{71DE56BD-3A68-4FB5-860E-19BEB8CFCB79}" destId="{366CD3F6-F7BB-4F65-877E-D703454AAE66}" srcOrd="0" destOrd="2" presId="urn:microsoft.com/office/officeart/2005/8/layout/target3"/>
    <dgm:cxn modelId="{FB42E99F-039E-466A-BAF8-4D74444CD17B}" type="presOf" srcId="{944A11E1-4D9F-4818-9088-574F37A94AAF}" destId="{DAF7A5FD-43C8-4EA4-A834-B019C64A5EB1}" srcOrd="0" destOrd="1" presId="urn:microsoft.com/office/officeart/2005/8/layout/target3"/>
    <dgm:cxn modelId="{FB9386D8-E75B-4B6B-8E56-5132F3F0740C}" srcId="{3C333260-E55F-4972-9C9D-88E62FC89A58}" destId="{A7AD631A-69FD-4A43-8392-64BCF3A7BC25}" srcOrd="0" destOrd="0" parTransId="{5D2BD8D0-9DF9-49B1-BE69-9572FB741681}" sibTransId="{347FCB20-A63D-4AAF-8C50-225073B60983}"/>
    <dgm:cxn modelId="{032007BA-967B-4CE4-A024-79FA682426C2}" srcId="{67785BC7-377F-40C6-8A91-EA99B400FF08}" destId="{3C333260-E55F-4972-9C9D-88E62FC89A58}" srcOrd="0" destOrd="0" parTransId="{1BD4B887-CC5C-403E-928B-B1BDD74F376E}" sibTransId="{FD9259E1-2304-423D-9564-BF45D4AC2FD2}"/>
    <dgm:cxn modelId="{D36C6167-6887-4914-A9A6-B9880802AA6A}" type="presOf" srcId="{0C284FD1-C9F3-4959-B6C6-8F52D287E04A}" destId="{94903946-1290-43E3-9083-509DE637EC19}" srcOrd="0" destOrd="2" presId="urn:microsoft.com/office/officeart/2005/8/layout/target3"/>
    <dgm:cxn modelId="{A4344107-7739-41FF-A9E7-EAC2E2551864}" srcId="{3C333260-E55F-4972-9C9D-88E62FC89A58}" destId="{6A03989A-2058-4177-AC03-486D1A7ED883}" srcOrd="1" destOrd="0" parTransId="{9455D110-435C-4695-ABEB-96E41F4C1251}" sibTransId="{B68FD811-A8D4-4C80-B05A-920310B8A887}"/>
    <dgm:cxn modelId="{DC4776D7-2939-4EBB-98FC-4BDB1E518A27}" type="presOf" srcId="{3C333260-E55F-4972-9C9D-88E62FC89A58}" destId="{06276302-D960-48CD-8BD0-0988DD920D42}" srcOrd="0" destOrd="0" presId="urn:microsoft.com/office/officeart/2005/8/layout/target3"/>
    <dgm:cxn modelId="{32550676-3F4D-4D75-925D-2E640FF0BE2F}" srcId="{67785BC7-377F-40C6-8A91-EA99B400FF08}" destId="{82CD492D-35DA-4827-8BBE-9E191BF0516A}" srcOrd="3" destOrd="0" parTransId="{C5C98FA4-79AB-431A-B02A-BE5C760746C0}" sibTransId="{F18B3CE7-0BA0-4979-87FD-ECB451585246}"/>
    <dgm:cxn modelId="{39243EDC-53E5-4285-A2B4-E7DCD0E6EB47}" srcId="{3C333260-E55F-4972-9C9D-88E62FC89A58}" destId="{25892DC6-83D2-435C-8113-58EF3656975E}" srcOrd="3" destOrd="0" parTransId="{361107FA-B58A-46DC-B09C-CDB6C6D699FA}" sibTransId="{D5F0399E-BF1F-45B1-9AEF-66ED7554A5A5}"/>
    <dgm:cxn modelId="{EC8758E5-D2BA-45C8-8268-3DB1E2F5F81F}" srcId="{A496DD2F-1195-499F-A573-95C3D400A67A}" destId="{271BDDD1-89AF-4116-92C5-BA35190CD8C8}" srcOrd="4" destOrd="0" parTransId="{479C0B99-EE99-40A6-9FA1-1A5BF42062AB}" sibTransId="{8B3B6D5A-0B33-4122-9A53-4A130D9F6E4B}"/>
    <dgm:cxn modelId="{0B16BC94-F244-44E3-8065-895549010001}" type="presOf" srcId="{67785BC7-377F-40C6-8A91-EA99B400FF08}" destId="{AD78822E-97F9-4F0F-9090-FBAC2823F550}" srcOrd="0" destOrd="0" presId="urn:microsoft.com/office/officeart/2005/8/layout/target3"/>
    <dgm:cxn modelId="{0BF993EE-64E3-484D-93A1-ACEC29A41A0C}" type="presOf" srcId="{3C824FC0-18D1-49AF-9BE3-232B22E97348}" destId="{366CD3F6-F7BB-4F65-877E-D703454AAE66}" srcOrd="0" destOrd="1" presId="urn:microsoft.com/office/officeart/2005/8/layout/target3"/>
    <dgm:cxn modelId="{A1C88058-F5EE-44C5-B7F6-6F79692D07BF}" srcId="{A496DD2F-1195-499F-A573-95C3D400A67A}" destId="{3795E247-755F-4E6C-80ED-1CF70CBB960E}" srcOrd="5" destOrd="0" parTransId="{78EE3888-6BB4-4509-B958-B882B195D271}" sibTransId="{705641AD-F7CD-4917-8C80-979C76561BEF}"/>
    <dgm:cxn modelId="{26FE1290-8EF7-4F73-9F03-A0A96A554DEE}" type="presOf" srcId="{6C638228-38E3-4368-9245-F327574A6E53}" destId="{DAF7A5FD-43C8-4EA4-A834-B019C64A5EB1}" srcOrd="0" destOrd="3" presId="urn:microsoft.com/office/officeart/2005/8/layout/target3"/>
    <dgm:cxn modelId="{CDCEAE52-3D38-4A3C-A884-C33F3747DDFC}" type="presOf" srcId="{FCE2609D-3EC4-45EE-9982-14130D5AEC29}" destId="{DAF7A5FD-43C8-4EA4-A834-B019C64A5EB1}" srcOrd="0" destOrd="2" presId="urn:microsoft.com/office/officeart/2005/8/layout/target3"/>
    <dgm:cxn modelId="{414A2FFC-F630-4EC7-80BF-033EE328AB7D}" type="presOf" srcId="{271BDDD1-89AF-4116-92C5-BA35190CD8C8}" destId="{DAF7A5FD-43C8-4EA4-A834-B019C64A5EB1}" srcOrd="0" destOrd="4" presId="urn:microsoft.com/office/officeart/2005/8/layout/target3"/>
    <dgm:cxn modelId="{1E327C16-41F2-45BA-8C53-3AE7CF0FCD7C}" type="presOf" srcId="{3C333260-E55F-4972-9C9D-88E62FC89A58}" destId="{083D5C9B-9354-4E41-86EE-6B3D5D204347}" srcOrd="1" destOrd="0" presId="urn:microsoft.com/office/officeart/2005/8/layout/target3"/>
    <dgm:cxn modelId="{0432C1C6-13FE-46A9-B029-B51938761109}" srcId="{A496DD2F-1195-499F-A573-95C3D400A67A}" destId="{7767CE18-2611-4AEC-B5A6-4EBF61573489}" srcOrd="0" destOrd="0" parTransId="{4D7D36D1-3859-4EBA-AA02-D45E120D802E}" sibTransId="{FBC21E13-55A2-4BD7-9824-1D8028B018F8}"/>
    <dgm:cxn modelId="{0EAF6578-704E-4DA0-92E2-D0164159452A}" srcId="{3C333260-E55F-4972-9C9D-88E62FC89A58}" destId="{608DD412-DBA8-4F50-8478-3888FF2AD762}" srcOrd="2" destOrd="0" parTransId="{5861C4B8-C610-49E1-BEC4-3DAA4C284B4D}" sibTransId="{A226523E-5B00-47B7-BDC6-95EF30D83F0C}"/>
    <dgm:cxn modelId="{EB495437-5B7A-4D02-A972-82A00FAA16C4}" srcId="{A496DD2F-1195-499F-A573-95C3D400A67A}" destId="{944A11E1-4D9F-4818-9088-574F37A94AAF}" srcOrd="1" destOrd="0" parTransId="{2191F699-23A3-4875-8860-A00028E91202}" sibTransId="{C6740A3C-901E-4D7A-8289-B5B424B87219}"/>
    <dgm:cxn modelId="{C95EE6D6-F852-413E-B67C-8EB9E4276454}" type="presOf" srcId="{6A03989A-2058-4177-AC03-486D1A7ED883}" destId="{58241BA0-3123-4225-9DB0-8CBB5912427A}" srcOrd="0" destOrd="1" presId="urn:microsoft.com/office/officeart/2005/8/layout/target3"/>
    <dgm:cxn modelId="{16E58A10-4F96-4589-8B0A-8D26C5091432}" type="presOf" srcId="{82CD492D-35DA-4827-8BBE-9E191BF0516A}" destId="{C3918814-E09D-47E7-8064-0870072268DC}" srcOrd="1" destOrd="0" presId="urn:microsoft.com/office/officeart/2005/8/layout/target3"/>
    <dgm:cxn modelId="{228B6DFC-8481-4C29-B193-1969F564B5D0}" srcId="{A496DD2F-1195-499F-A573-95C3D400A67A}" destId="{6C638228-38E3-4368-9245-F327574A6E53}" srcOrd="3" destOrd="0" parTransId="{CB185873-FBC6-488F-97EF-29D1B07401FE}" sibTransId="{C7CA7830-EE35-40B5-9007-706F3040574E}"/>
    <dgm:cxn modelId="{51937E32-742E-4A71-B877-399795997252}" type="presOf" srcId="{A496DD2F-1195-499F-A573-95C3D400A67A}" destId="{E72E306C-E202-44E2-83C3-57D8997323A1}" srcOrd="1" destOrd="0" presId="urn:microsoft.com/office/officeart/2005/8/layout/target3"/>
    <dgm:cxn modelId="{E6774580-7ADB-4A29-9521-542339B44CF2}" type="presOf" srcId="{608DD412-DBA8-4F50-8478-3888FF2AD762}" destId="{58241BA0-3123-4225-9DB0-8CBB5912427A}" srcOrd="0" destOrd="2" presId="urn:microsoft.com/office/officeart/2005/8/layout/target3"/>
    <dgm:cxn modelId="{6DABFEDE-E8C8-4736-9CEF-4B232AF8F7B9}" srcId="{82CD492D-35DA-4827-8BBE-9E191BF0516A}" destId="{669E3B32-665D-4CE0-B088-0A733AB9B265}" srcOrd="1" destOrd="0" parTransId="{D07B3BDF-2691-4EDF-9E45-2ABBB35BCFED}" sibTransId="{C277F397-F52B-4F10-95B8-7B45CA6D08F8}"/>
    <dgm:cxn modelId="{FB63BDED-2788-4EAE-90C6-2D749A133E5B}" type="presOf" srcId="{528AB8EA-FCB2-4E64-A901-DB8B43AFE426}" destId="{8975C327-A9B1-40BA-BE52-AE1573C70621}" srcOrd="0" destOrd="0" presId="urn:microsoft.com/office/officeart/2005/8/layout/target3"/>
    <dgm:cxn modelId="{42877B4B-77D4-40BB-B261-0F25F5FDA50A}" srcId="{528AB8EA-FCB2-4E64-A901-DB8B43AFE426}" destId="{71DE56BD-3A68-4FB5-860E-19BEB8CFCB79}" srcOrd="2" destOrd="0" parTransId="{CC5E4D61-86AD-4266-A9AB-E908FECFACB7}" sibTransId="{1A5BB40D-778E-43CA-B700-F89A2529C157}"/>
    <dgm:cxn modelId="{9792B545-AB87-4AB8-A3ED-ABE76DFA02DC}" type="presOf" srcId="{1D847AA2-ABE1-4BBA-9D74-D883DC47CCD7}" destId="{94903946-1290-43E3-9083-509DE637EC19}" srcOrd="0" destOrd="0" presId="urn:microsoft.com/office/officeart/2005/8/layout/target3"/>
    <dgm:cxn modelId="{788E33FE-192E-4415-97C7-5E7F48287390}" type="presOf" srcId="{CB737EE3-DB24-4B3A-B167-B5BCBC9AF37F}" destId="{58241BA0-3123-4225-9DB0-8CBB5912427A}" srcOrd="0" destOrd="4" presId="urn:microsoft.com/office/officeart/2005/8/layout/target3"/>
    <dgm:cxn modelId="{2BE05E22-1DBB-47A1-B255-4F01C06AEC8C}" srcId="{A496DD2F-1195-499F-A573-95C3D400A67A}" destId="{A26C96D9-9BD3-49B0-BD1C-FF44FC03B21C}" srcOrd="6" destOrd="0" parTransId="{E4F3A521-722D-4E32-85BF-E082B8BE760C}" sibTransId="{02E22DFF-A03A-4752-96B1-5940729E9601}"/>
    <dgm:cxn modelId="{B7CE6767-9CAE-45F6-8F2E-1486186F4146}" type="presOf" srcId="{25892DC6-83D2-435C-8113-58EF3656975E}" destId="{58241BA0-3123-4225-9DB0-8CBB5912427A}" srcOrd="0" destOrd="3" presId="urn:microsoft.com/office/officeart/2005/8/layout/target3"/>
    <dgm:cxn modelId="{55FFF97B-783E-4FCC-B3AD-15E574AA5303}" type="presOf" srcId="{669E3B32-665D-4CE0-B088-0A733AB9B265}" destId="{94903946-1290-43E3-9083-509DE637EC19}" srcOrd="0" destOrd="1" presId="urn:microsoft.com/office/officeart/2005/8/layout/target3"/>
    <dgm:cxn modelId="{63BB5194-4AEF-4E16-B25C-405337B495AA}" type="presOf" srcId="{D1712E9D-F234-43E5-A473-5B55CA1458D4}" destId="{366CD3F6-F7BB-4F65-877E-D703454AAE66}" srcOrd="0" destOrd="0" presId="urn:microsoft.com/office/officeart/2005/8/layout/target3"/>
    <dgm:cxn modelId="{FA3EAC92-06E0-43BA-9BEC-1E9F104283E3}" type="presOf" srcId="{528AB8EA-FCB2-4E64-A901-DB8B43AFE426}" destId="{E14DBD2F-1320-4795-BE85-B643C3EF810B}" srcOrd="1" destOrd="0" presId="urn:microsoft.com/office/officeart/2005/8/layout/target3"/>
    <dgm:cxn modelId="{E1F25A29-A096-41DC-B120-D29EB49880B7}" srcId="{528AB8EA-FCB2-4E64-A901-DB8B43AFE426}" destId="{D1712E9D-F234-43E5-A473-5B55CA1458D4}" srcOrd="0" destOrd="0" parTransId="{F88F59A3-B255-46A6-BEFD-CB51281D3798}" sibTransId="{349B01EC-B735-471B-9204-BD1816510133}"/>
    <dgm:cxn modelId="{A3E1B66F-56D7-4564-AB12-66B9EFA36A97}" type="presOf" srcId="{C5E02E6E-93DF-428F-A33F-75124DEBB785}" destId="{58241BA0-3123-4225-9DB0-8CBB5912427A}" srcOrd="0" destOrd="6" presId="urn:microsoft.com/office/officeart/2005/8/layout/target3"/>
    <dgm:cxn modelId="{1120F1B7-6FAD-45F1-9E4C-0800913FC749}" srcId="{3C333260-E55F-4972-9C9D-88E62FC89A58}" destId="{C5E02E6E-93DF-428F-A33F-75124DEBB785}" srcOrd="6" destOrd="0" parTransId="{B2B457C7-56ED-4F91-AD99-FCD53D5BE98E}" sibTransId="{C08D5BBC-E3E8-4903-AFD1-95F241D65AF5}"/>
    <dgm:cxn modelId="{5574ADAE-8D41-49D9-9042-C9CB92F49D1A}" srcId="{67785BC7-377F-40C6-8A91-EA99B400FF08}" destId="{528AB8EA-FCB2-4E64-A901-DB8B43AFE426}" srcOrd="2" destOrd="0" parTransId="{F303A59D-25C6-4D07-88F2-01BF55E922A1}" sibTransId="{79F3B938-4167-4908-827F-58037AAD8689}"/>
    <dgm:cxn modelId="{5FDF2275-5387-468B-8585-25B8570E8D35}" srcId="{528AB8EA-FCB2-4E64-A901-DB8B43AFE426}" destId="{3C824FC0-18D1-49AF-9BE3-232B22E97348}" srcOrd="1" destOrd="0" parTransId="{4F085012-4379-46C6-ACDD-23CAA86D2353}" sibTransId="{06C60EFA-0825-4CE5-994F-3F2E92F18488}"/>
    <dgm:cxn modelId="{10F4922C-07EE-4F0F-B298-FE69CE14A289}" type="presOf" srcId="{7767CE18-2611-4AEC-B5A6-4EBF61573489}" destId="{DAF7A5FD-43C8-4EA4-A834-B019C64A5EB1}" srcOrd="0" destOrd="0" presId="urn:microsoft.com/office/officeart/2005/8/layout/target3"/>
    <dgm:cxn modelId="{A6D906C2-AAE7-4826-80A1-553BB20D9E7C}" srcId="{3C333260-E55F-4972-9C9D-88E62FC89A58}" destId="{CB737EE3-DB24-4B3A-B167-B5BCBC9AF37F}" srcOrd="4" destOrd="0" parTransId="{9B58289B-AB9F-4EE1-9E09-0033D90A917D}" sibTransId="{8FD11F1E-27C9-4437-9C24-DD6A29D35F8F}"/>
    <dgm:cxn modelId="{F07D452C-ACD6-4FEF-A50D-6D46C54D7494}" srcId="{A496DD2F-1195-499F-A573-95C3D400A67A}" destId="{FCE2609D-3EC4-45EE-9982-14130D5AEC29}" srcOrd="2" destOrd="0" parTransId="{E595886A-BB80-4C96-A836-05D440BF1368}" sibTransId="{B139A41A-EF54-465B-BEC1-A9994A2F87B5}"/>
    <dgm:cxn modelId="{C3D55D4F-B7BA-40DA-B30D-797337508448}" srcId="{82CD492D-35DA-4827-8BBE-9E191BF0516A}" destId="{1D847AA2-ABE1-4BBA-9D74-D883DC47CCD7}" srcOrd="0" destOrd="0" parTransId="{8DBD1C24-B4F5-49CD-895C-B25C1A6B4095}" sibTransId="{90977F45-57C6-4F92-9F1D-1026772B7DCE}"/>
    <dgm:cxn modelId="{90C9D673-9A15-4511-B35E-5BFD95BA6911}" type="presOf" srcId="{A26C96D9-9BD3-49B0-BD1C-FF44FC03B21C}" destId="{DAF7A5FD-43C8-4EA4-A834-B019C64A5EB1}" srcOrd="0" destOrd="6" presId="urn:microsoft.com/office/officeart/2005/8/layout/target3"/>
    <dgm:cxn modelId="{0643DB7F-DDF9-44A6-A8C6-3C199D44E053}" type="presParOf" srcId="{AD78822E-97F9-4F0F-9090-FBAC2823F550}" destId="{2DA95DF7-8A76-4316-9C1F-AF76D3386819}" srcOrd="0" destOrd="0" presId="urn:microsoft.com/office/officeart/2005/8/layout/target3"/>
    <dgm:cxn modelId="{025CB74A-AB78-48ED-9F9C-45F9AF1DA3CA}" type="presParOf" srcId="{AD78822E-97F9-4F0F-9090-FBAC2823F550}" destId="{B887C8BF-CBB6-467B-9727-758F60427929}" srcOrd="1" destOrd="0" presId="urn:microsoft.com/office/officeart/2005/8/layout/target3"/>
    <dgm:cxn modelId="{4ACE3698-AD2A-4EB6-8AE8-934F22BE8407}" type="presParOf" srcId="{AD78822E-97F9-4F0F-9090-FBAC2823F550}" destId="{06276302-D960-48CD-8BD0-0988DD920D42}" srcOrd="2" destOrd="0" presId="urn:microsoft.com/office/officeart/2005/8/layout/target3"/>
    <dgm:cxn modelId="{597A76CE-4C6E-4094-B0CF-8051B7DA66F7}" type="presParOf" srcId="{AD78822E-97F9-4F0F-9090-FBAC2823F550}" destId="{14ACEC9B-9135-46C4-80E6-A1A8E90B0DE2}" srcOrd="3" destOrd="0" presId="urn:microsoft.com/office/officeart/2005/8/layout/target3"/>
    <dgm:cxn modelId="{D9480E60-8029-48BF-92B2-34DA9D0D1D10}" type="presParOf" srcId="{AD78822E-97F9-4F0F-9090-FBAC2823F550}" destId="{308145A7-64E5-4142-B92B-EDD0B4D3A8A6}" srcOrd="4" destOrd="0" presId="urn:microsoft.com/office/officeart/2005/8/layout/target3"/>
    <dgm:cxn modelId="{08BA5D5C-6FD3-46E7-A644-92D738740EF8}" type="presParOf" srcId="{AD78822E-97F9-4F0F-9090-FBAC2823F550}" destId="{394AF37D-4BCA-4985-97DD-95B4A3889853}" srcOrd="5" destOrd="0" presId="urn:microsoft.com/office/officeart/2005/8/layout/target3"/>
    <dgm:cxn modelId="{52EBBF11-71C3-42E2-B636-8CCAD43D5BB2}" type="presParOf" srcId="{AD78822E-97F9-4F0F-9090-FBAC2823F550}" destId="{16F008F2-64A9-44AB-B6D1-CD961BB93F2E}" srcOrd="6" destOrd="0" presId="urn:microsoft.com/office/officeart/2005/8/layout/target3"/>
    <dgm:cxn modelId="{3B154F7B-63DA-4798-A359-0A2D3D97CC84}" type="presParOf" srcId="{AD78822E-97F9-4F0F-9090-FBAC2823F550}" destId="{56E46541-2E68-4D44-B3AA-D8010FF87F67}" srcOrd="7" destOrd="0" presId="urn:microsoft.com/office/officeart/2005/8/layout/target3"/>
    <dgm:cxn modelId="{3BB09227-678A-4CD9-899A-69F638CD28FD}" type="presParOf" srcId="{AD78822E-97F9-4F0F-9090-FBAC2823F550}" destId="{8975C327-A9B1-40BA-BE52-AE1573C70621}" srcOrd="8" destOrd="0" presId="urn:microsoft.com/office/officeart/2005/8/layout/target3"/>
    <dgm:cxn modelId="{0C1465C5-B5EC-4137-B6BC-C704ABE3E326}" type="presParOf" srcId="{AD78822E-97F9-4F0F-9090-FBAC2823F550}" destId="{A56C57CF-4BA7-4EC4-A787-8BF61C951647}" srcOrd="9" destOrd="0" presId="urn:microsoft.com/office/officeart/2005/8/layout/target3"/>
    <dgm:cxn modelId="{87BCC1BB-9B4D-401E-836B-0B4A474F818E}" type="presParOf" srcId="{AD78822E-97F9-4F0F-9090-FBAC2823F550}" destId="{97E4D1C4-C85D-4000-A69A-640252D640D8}" srcOrd="10" destOrd="0" presId="urn:microsoft.com/office/officeart/2005/8/layout/target3"/>
    <dgm:cxn modelId="{358F0F32-A36D-4E0E-8E5C-FB3DD7FA8AC3}" type="presParOf" srcId="{AD78822E-97F9-4F0F-9090-FBAC2823F550}" destId="{9EC086AD-CA38-4B00-92DF-5168AB9B5980}" srcOrd="11" destOrd="0" presId="urn:microsoft.com/office/officeart/2005/8/layout/target3"/>
    <dgm:cxn modelId="{B2D2F6A7-D1A6-4F33-998A-C973BD1F593C}" type="presParOf" srcId="{AD78822E-97F9-4F0F-9090-FBAC2823F550}" destId="{083D5C9B-9354-4E41-86EE-6B3D5D204347}" srcOrd="12" destOrd="0" presId="urn:microsoft.com/office/officeart/2005/8/layout/target3"/>
    <dgm:cxn modelId="{66FAD5E7-7712-45A3-B7B0-815BEA23905D}" type="presParOf" srcId="{AD78822E-97F9-4F0F-9090-FBAC2823F550}" destId="{58241BA0-3123-4225-9DB0-8CBB5912427A}" srcOrd="13" destOrd="0" presId="urn:microsoft.com/office/officeart/2005/8/layout/target3"/>
    <dgm:cxn modelId="{E94B09B7-64F6-4674-B85E-3D439B014C9A}" type="presParOf" srcId="{AD78822E-97F9-4F0F-9090-FBAC2823F550}" destId="{E72E306C-E202-44E2-83C3-57D8997323A1}" srcOrd="14" destOrd="0" presId="urn:microsoft.com/office/officeart/2005/8/layout/target3"/>
    <dgm:cxn modelId="{9417ED12-F27D-4FF5-A820-D7CF06EA3848}" type="presParOf" srcId="{AD78822E-97F9-4F0F-9090-FBAC2823F550}" destId="{DAF7A5FD-43C8-4EA4-A834-B019C64A5EB1}" srcOrd="15" destOrd="0" presId="urn:microsoft.com/office/officeart/2005/8/layout/target3"/>
    <dgm:cxn modelId="{E2B32FE3-F4F4-4ADF-B6CB-34CB4F1CC931}" type="presParOf" srcId="{AD78822E-97F9-4F0F-9090-FBAC2823F550}" destId="{E14DBD2F-1320-4795-BE85-B643C3EF810B}" srcOrd="16" destOrd="0" presId="urn:microsoft.com/office/officeart/2005/8/layout/target3"/>
    <dgm:cxn modelId="{A84C3D72-958D-42E8-82CB-3D1E548D464D}" type="presParOf" srcId="{AD78822E-97F9-4F0F-9090-FBAC2823F550}" destId="{366CD3F6-F7BB-4F65-877E-D703454AAE66}" srcOrd="17" destOrd="0" presId="urn:microsoft.com/office/officeart/2005/8/layout/target3"/>
    <dgm:cxn modelId="{00820B5C-A81F-47F2-85B9-5910FDC71A46}" type="presParOf" srcId="{AD78822E-97F9-4F0F-9090-FBAC2823F550}" destId="{C3918814-E09D-47E7-8064-0870072268DC}" srcOrd="18" destOrd="0" presId="urn:microsoft.com/office/officeart/2005/8/layout/target3"/>
    <dgm:cxn modelId="{02BB30B7-78E3-4F93-B4C0-8807BC25CE3C}" type="presParOf" srcId="{AD78822E-97F9-4F0F-9090-FBAC2823F550}" destId="{94903946-1290-43E3-9083-509DE637EC19}"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065C9-D2DA-406D-8059-5674E1AB2F05}">
      <dsp:nvSpPr>
        <dsp:cNvPr id="0" name=""/>
        <dsp:cNvSpPr/>
      </dsp:nvSpPr>
      <dsp:spPr>
        <a:xfrm>
          <a:off x="3024432" y="0"/>
          <a:ext cx="4351338" cy="435133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Intermediaries</a:t>
          </a:r>
        </a:p>
      </dsp:txBody>
      <dsp:txXfrm>
        <a:off x="4591784" y="217566"/>
        <a:ext cx="1216634" cy="652700"/>
      </dsp:txXfrm>
    </dsp:sp>
    <dsp:sp modelId="{84404EBE-438B-4BE8-8C80-B00A8130EF96}">
      <dsp:nvSpPr>
        <dsp:cNvPr id="0" name=""/>
        <dsp:cNvSpPr/>
      </dsp:nvSpPr>
      <dsp:spPr>
        <a:xfrm>
          <a:off x="3517264" y="870267"/>
          <a:ext cx="3481070" cy="3481070"/>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a:outerShdw blurRad="50800" dist="50800" dir="5400000" sx="105000" sy="105000" algn="ctr" rotWithShape="0">
            <a:srgbClr val="000000">
              <a:alpha val="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Hosting services</a:t>
          </a:r>
        </a:p>
      </dsp:txBody>
      <dsp:txXfrm>
        <a:off x="4649482" y="1079131"/>
        <a:ext cx="1216634" cy="626592"/>
      </dsp:txXfrm>
    </dsp:sp>
    <dsp:sp modelId="{7EE8B943-0874-49E8-830A-2080F47F9FD1}">
      <dsp:nvSpPr>
        <dsp:cNvPr id="0" name=""/>
        <dsp:cNvSpPr/>
      </dsp:nvSpPr>
      <dsp:spPr>
        <a:xfrm>
          <a:off x="3952398" y="1740535"/>
          <a:ext cx="2610802" cy="2610802"/>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a:outerShdw blurRad="50800" dist="50800" dir="5400000" sx="105000" sy="105000" algn="ctr" rotWithShape="0">
            <a:srgbClr val="000000">
              <a:alpha val="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Online platforms</a:t>
          </a:r>
        </a:p>
      </dsp:txBody>
      <dsp:txXfrm>
        <a:off x="4649482" y="1936345"/>
        <a:ext cx="1216634" cy="587430"/>
      </dsp:txXfrm>
    </dsp:sp>
    <dsp:sp modelId="{94D4B8FB-E460-4A7E-B2FD-381F1650F1A4}">
      <dsp:nvSpPr>
        <dsp:cNvPr id="0" name=""/>
        <dsp:cNvSpPr/>
      </dsp:nvSpPr>
      <dsp:spPr>
        <a:xfrm>
          <a:off x="4387532" y="2610802"/>
          <a:ext cx="1740535" cy="1740535"/>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a:outerShdw blurRad="50800" dist="50800" dir="5400000" sx="105000" sy="105000" algn="ctr" rotWithShape="0">
            <a:srgbClr val="000000">
              <a:alpha val="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a:t>Very large online platforms</a:t>
          </a:r>
        </a:p>
      </dsp:txBody>
      <dsp:txXfrm>
        <a:off x="4642427" y="3045936"/>
        <a:ext cx="1230744" cy="870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065C9-D2DA-406D-8059-5674E1AB2F05}">
      <dsp:nvSpPr>
        <dsp:cNvPr id="0" name=""/>
        <dsp:cNvSpPr/>
      </dsp:nvSpPr>
      <dsp:spPr>
        <a:xfrm>
          <a:off x="262815" y="0"/>
          <a:ext cx="385474" cy="3854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a:p>
      </dsp:txBody>
      <dsp:txXfrm>
        <a:off x="401662" y="19273"/>
        <a:ext cx="107778" cy="57821"/>
      </dsp:txXfrm>
    </dsp:sp>
    <dsp:sp modelId="{84404EBE-438B-4BE8-8C80-B00A8130EF96}">
      <dsp:nvSpPr>
        <dsp:cNvPr id="0" name=""/>
        <dsp:cNvSpPr/>
      </dsp:nvSpPr>
      <dsp:spPr>
        <a:xfrm>
          <a:off x="306473" y="77094"/>
          <a:ext cx="308379" cy="308379"/>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a:outerShdw blurRad="50800" dist="50800" dir="5400000" sx="105000" sy="105000" algn="ctr" rotWithShape="0">
            <a:srgbClr val="000000">
              <a:alpha val="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a:p>
      </dsp:txBody>
      <dsp:txXfrm>
        <a:off x="406774" y="95597"/>
        <a:ext cx="107778" cy="55508"/>
      </dsp:txXfrm>
    </dsp:sp>
    <dsp:sp modelId="{1524CCF1-9AAC-4BF5-8F40-171FC12206DE}">
      <dsp:nvSpPr>
        <dsp:cNvPr id="0" name=""/>
        <dsp:cNvSpPr/>
      </dsp:nvSpPr>
      <dsp:spPr>
        <a:xfrm>
          <a:off x="345021" y="154189"/>
          <a:ext cx="231284" cy="231284"/>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a:latin typeface="Calibri Light" panose="020F0302020204030204"/>
          </a:endParaRPr>
        </a:p>
      </dsp:txBody>
      <dsp:txXfrm>
        <a:off x="406774" y="171535"/>
        <a:ext cx="107778" cy="52038"/>
      </dsp:txXfrm>
    </dsp:sp>
    <dsp:sp modelId="{61E55295-2F86-44C9-B515-E537475D7907}">
      <dsp:nvSpPr>
        <dsp:cNvPr id="0" name=""/>
        <dsp:cNvSpPr/>
      </dsp:nvSpPr>
      <dsp:spPr>
        <a:xfrm>
          <a:off x="383568" y="231284"/>
          <a:ext cx="154189" cy="15418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en-US" sz="500" kern="1200">
            <a:latin typeface="Calibri Light" panose="020F0302020204030204"/>
          </a:endParaRPr>
        </a:p>
      </dsp:txBody>
      <dsp:txXfrm>
        <a:off x="406149" y="269831"/>
        <a:ext cx="109028" cy="77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3724B-D22D-43D2-8160-30266FF5A474}">
      <dsp:nvSpPr>
        <dsp:cNvPr id="0" name=""/>
        <dsp:cNvSpPr/>
      </dsp:nvSpPr>
      <dsp:spPr>
        <a:xfrm>
          <a:off x="0" y="0"/>
          <a:ext cx="108677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765602-CA14-459E-B551-A5050E39D496}">
      <dsp:nvSpPr>
        <dsp:cNvPr id="0" name=""/>
        <dsp:cNvSpPr/>
      </dsp:nvSpPr>
      <dsp:spPr>
        <a:xfrm>
          <a:off x="0" y="0"/>
          <a:ext cx="2233842"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altLang="en-US" sz="1800" b="1" kern="1200" dirty="0">
              <a:solidFill>
                <a:schemeClr val="tx1"/>
              </a:solidFill>
            </a:rPr>
            <a:t>DSA </a:t>
          </a:r>
          <a:r>
            <a:rPr lang="en-US" altLang="en-US" sz="1800" b="1" kern="1200" dirty="0" err="1">
              <a:solidFill>
                <a:schemeClr val="tx1"/>
              </a:solidFill>
            </a:rPr>
            <a:t>harmonises</a:t>
          </a:r>
          <a:r>
            <a:rPr lang="en-US" altLang="en-US" sz="1800" b="1" kern="1200" dirty="0">
              <a:solidFill>
                <a:schemeClr val="tx1"/>
              </a:solidFill>
            </a:rPr>
            <a:t> liability exemptions</a:t>
          </a:r>
          <a:r>
            <a:rPr lang="en-US" altLang="en-US" sz="1800" kern="1200" dirty="0">
              <a:solidFill>
                <a:schemeClr val="tx1"/>
              </a:solidFill>
            </a:rPr>
            <a:t>, not liability</a:t>
          </a:r>
          <a:endParaRPr lang="en-GB" sz="1800" kern="1200" dirty="0">
            <a:solidFill>
              <a:schemeClr val="tx1"/>
            </a:solidFill>
          </a:endParaRPr>
        </a:p>
      </dsp:txBody>
      <dsp:txXfrm>
        <a:off x="0" y="0"/>
        <a:ext cx="2233842" cy="1273968"/>
      </dsp:txXfrm>
    </dsp:sp>
    <dsp:sp modelId="{74E44F46-0C15-440F-B1AC-662332CD9505}">
      <dsp:nvSpPr>
        <dsp:cNvPr id="0" name=""/>
        <dsp:cNvSpPr/>
      </dsp:nvSpPr>
      <dsp:spPr>
        <a:xfrm>
          <a:off x="2381097" y="18381"/>
          <a:ext cx="8476068" cy="46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altLang="en-US" sz="1800" kern="1200" dirty="0">
              <a:solidFill>
                <a:schemeClr val="tx1"/>
              </a:solidFill>
            </a:rPr>
            <a:t>Maintains the principles of the </a:t>
          </a:r>
          <a:r>
            <a:rPr lang="en-US" altLang="en-US" sz="1800" b="1" kern="1200" dirty="0">
              <a:solidFill>
                <a:schemeClr val="tx1"/>
              </a:solidFill>
            </a:rPr>
            <a:t>eCommerce directive</a:t>
          </a:r>
          <a:endParaRPr lang="en-US" altLang="en-US" sz="1800" b="1" kern="1200" dirty="0">
            <a:solidFill>
              <a:schemeClr val="tx1"/>
            </a:solidFill>
            <a:latin typeface="Calibri Light" panose="020F0302020204030204"/>
          </a:endParaRPr>
        </a:p>
      </dsp:txBody>
      <dsp:txXfrm>
        <a:off x="2381097" y="18381"/>
        <a:ext cx="8476068" cy="465120"/>
      </dsp:txXfrm>
    </dsp:sp>
    <dsp:sp modelId="{61E1626D-A148-4A57-93CC-294937CE7C33}">
      <dsp:nvSpPr>
        <dsp:cNvPr id="0" name=""/>
        <dsp:cNvSpPr/>
      </dsp:nvSpPr>
      <dsp:spPr>
        <a:xfrm>
          <a:off x="2233842" y="483501"/>
          <a:ext cx="78536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5C166A-23B6-4084-A38B-DC7CD3D2BD16}">
      <dsp:nvSpPr>
        <dsp:cNvPr id="0" name=""/>
        <dsp:cNvSpPr/>
      </dsp:nvSpPr>
      <dsp:spPr>
        <a:xfrm>
          <a:off x="2381097" y="501883"/>
          <a:ext cx="7706357" cy="367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n-US" altLang="en-US" sz="1700" b="0" kern="1200" dirty="0">
              <a:solidFill>
                <a:schemeClr val="tx1"/>
              </a:solidFill>
              <a:latin typeface="Calibri Light" panose="020F0302020204030204"/>
            </a:rPr>
            <a:t>Does</a:t>
          </a:r>
          <a:r>
            <a:rPr lang="en-US" altLang="en-US" sz="1700" kern="1200" dirty="0">
              <a:solidFill>
                <a:schemeClr val="tx1"/>
              </a:solidFill>
            </a:rPr>
            <a:t> not attribute </a:t>
          </a:r>
          <a:r>
            <a:rPr lang="en-US" sz="1700" kern="1200" dirty="0">
              <a:latin typeface="Calibri Light" panose="020F0302020204030204"/>
            </a:rPr>
            <a:t>liability. </a:t>
          </a:r>
          <a:r>
            <a:rPr lang="en-US" sz="1700" kern="1200" dirty="0"/>
            <a:t>The contrary would mean to </a:t>
          </a:r>
          <a:r>
            <a:rPr lang="en-US" sz="1700" kern="1200" dirty="0" err="1"/>
            <a:t>harmonise</a:t>
          </a:r>
          <a:r>
            <a:rPr lang="en-US" sz="1700" kern="1200" dirty="0"/>
            <a:t> tort or criminal law</a:t>
          </a:r>
        </a:p>
      </dsp:txBody>
      <dsp:txXfrm>
        <a:off x="2381097" y="501883"/>
        <a:ext cx="7706357" cy="367634"/>
      </dsp:txXfrm>
    </dsp:sp>
    <dsp:sp modelId="{98D0185C-DA13-45EB-8090-639A802F8D6D}">
      <dsp:nvSpPr>
        <dsp:cNvPr id="0" name=""/>
        <dsp:cNvSpPr/>
      </dsp:nvSpPr>
      <dsp:spPr>
        <a:xfrm>
          <a:off x="2233842" y="869518"/>
          <a:ext cx="78536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A8B838-4A4C-4732-B285-F1F689C0B36D}">
      <dsp:nvSpPr>
        <dsp:cNvPr id="0" name=""/>
        <dsp:cNvSpPr/>
      </dsp:nvSpPr>
      <dsp:spPr>
        <a:xfrm>
          <a:off x="2381097" y="887899"/>
          <a:ext cx="7706357" cy="367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solidFill>
                <a:schemeClr val="tx1"/>
              </a:solidFill>
              <a:latin typeface="Calibri Light" panose="020F0302020204030204"/>
            </a:rPr>
            <a:t>Maintains</a:t>
          </a:r>
          <a:r>
            <a:rPr lang="en-US" sz="1700" kern="1200" dirty="0">
              <a:solidFill>
                <a:schemeClr val="tx1"/>
              </a:solidFill>
            </a:rPr>
            <a:t> the prohibition on general monitoring.</a:t>
          </a:r>
          <a:endParaRPr lang="en-US" sz="1700" kern="1200" dirty="0"/>
        </a:p>
      </dsp:txBody>
      <dsp:txXfrm>
        <a:off x="2381097" y="887899"/>
        <a:ext cx="7706357" cy="367634"/>
      </dsp:txXfrm>
    </dsp:sp>
    <dsp:sp modelId="{DDB423F0-8AEE-4611-ABBC-6917E53851EA}">
      <dsp:nvSpPr>
        <dsp:cNvPr id="0" name=""/>
        <dsp:cNvSpPr/>
      </dsp:nvSpPr>
      <dsp:spPr>
        <a:xfrm>
          <a:off x="2233842" y="1255534"/>
          <a:ext cx="78536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B4CA6-37EC-4725-98C8-99B103D926FE}">
      <dsp:nvSpPr>
        <dsp:cNvPr id="0" name=""/>
        <dsp:cNvSpPr/>
      </dsp:nvSpPr>
      <dsp:spPr>
        <a:xfrm>
          <a:off x="0" y="1273968"/>
          <a:ext cx="108677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DDF3C6-6095-48F2-B973-ED234496ED49}">
      <dsp:nvSpPr>
        <dsp:cNvPr id="0" name=""/>
        <dsp:cNvSpPr/>
      </dsp:nvSpPr>
      <dsp:spPr>
        <a:xfrm>
          <a:off x="0" y="1273968"/>
          <a:ext cx="2173540"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chemeClr val="tx1"/>
              </a:solidFill>
            </a:rPr>
            <a:t>DSA is </a:t>
          </a:r>
          <a:r>
            <a:rPr lang="en-GB" sz="1800" b="1" kern="1200" dirty="0">
              <a:solidFill>
                <a:schemeClr val="tx1"/>
              </a:solidFill>
            </a:rPr>
            <a:t>neutral</a:t>
          </a:r>
          <a:endParaRPr lang="en-GB" sz="1800" kern="1200" dirty="0">
            <a:solidFill>
              <a:schemeClr val="tx1"/>
            </a:solidFill>
          </a:endParaRPr>
        </a:p>
      </dsp:txBody>
      <dsp:txXfrm>
        <a:off x="0" y="1273968"/>
        <a:ext cx="2173540" cy="1273968"/>
      </dsp:txXfrm>
    </dsp:sp>
    <dsp:sp modelId="{2523A56D-A84E-4F38-9CBB-8A04727B6224}">
      <dsp:nvSpPr>
        <dsp:cNvPr id="0" name=""/>
        <dsp:cNvSpPr/>
      </dsp:nvSpPr>
      <dsp:spPr>
        <a:xfrm>
          <a:off x="2336555" y="1303578"/>
          <a:ext cx="8360949" cy="59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chemeClr val="tx1"/>
              </a:solidFill>
            </a:rPr>
            <a:t>Does not define what is illegal</a:t>
          </a:r>
        </a:p>
      </dsp:txBody>
      <dsp:txXfrm>
        <a:off x="2336555" y="1303578"/>
        <a:ext cx="8360949" cy="592196"/>
      </dsp:txXfrm>
    </dsp:sp>
    <dsp:sp modelId="{EC974DAE-151D-438C-B03A-1067A9C0AF0B}">
      <dsp:nvSpPr>
        <dsp:cNvPr id="0" name=""/>
        <dsp:cNvSpPr/>
      </dsp:nvSpPr>
      <dsp:spPr>
        <a:xfrm>
          <a:off x="2173540" y="1895774"/>
          <a:ext cx="86941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4C0CFD-F781-4616-9ACB-A1AE7E07D950}">
      <dsp:nvSpPr>
        <dsp:cNvPr id="0" name=""/>
        <dsp:cNvSpPr/>
      </dsp:nvSpPr>
      <dsp:spPr>
        <a:xfrm>
          <a:off x="2336555" y="1925384"/>
          <a:ext cx="8531146" cy="59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_tradnl" sz="1800" kern="1200" dirty="0" err="1">
              <a:solidFill>
                <a:schemeClr val="tx1"/>
              </a:solidFill>
            </a:rPr>
            <a:t>Illegality</a:t>
          </a:r>
          <a:r>
            <a:rPr lang="es-ES_tradnl" sz="1800" kern="1200" dirty="0">
              <a:solidFill>
                <a:schemeClr val="tx1"/>
              </a:solidFill>
            </a:rPr>
            <a:t> </a:t>
          </a:r>
          <a:r>
            <a:rPr lang="es-ES_tradnl" sz="1800" kern="1200" dirty="0" err="1">
              <a:solidFill>
                <a:schemeClr val="tx1"/>
              </a:solidFill>
            </a:rPr>
            <a:t>is</a:t>
          </a:r>
          <a:r>
            <a:rPr lang="es-ES_tradnl" sz="1800" kern="1200" dirty="0">
              <a:solidFill>
                <a:schemeClr val="tx1"/>
              </a:solidFill>
            </a:rPr>
            <a:t> </a:t>
          </a:r>
          <a:r>
            <a:rPr lang="es-ES_tradnl" sz="1800" kern="1200" dirty="0" err="1">
              <a:solidFill>
                <a:schemeClr val="tx1"/>
              </a:solidFill>
            </a:rPr>
            <a:t>defined</a:t>
          </a:r>
          <a:r>
            <a:rPr lang="es-ES_tradnl" sz="1800" kern="1200" dirty="0">
              <a:solidFill>
                <a:schemeClr val="tx1"/>
              </a:solidFill>
            </a:rPr>
            <a:t> </a:t>
          </a:r>
          <a:r>
            <a:rPr lang="es-ES_tradnl" sz="1800" kern="1200" dirty="0" err="1">
              <a:solidFill>
                <a:schemeClr val="tx1"/>
              </a:solidFill>
            </a:rPr>
            <a:t>by</a:t>
          </a:r>
          <a:r>
            <a:rPr lang="es-ES_tradnl" sz="1800" kern="1200" dirty="0">
              <a:solidFill>
                <a:schemeClr val="tx1"/>
              </a:solidFill>
            </a:rPr>
            <a:t> </a:t>
          </a:r>
          <a:r>
            <a:rPr lang="es-ES_tradnl" sz="1800" kern="1200" dirty="0" err="1">
              <a:solidFill>
                <a:schemeClr val="tx1"/>
              </a:solidFill>
            </a:rPr>
            <a:t>national</a:t>
          </a:r>
          <a:r>
            <a:rPr lang="es-ES_tradnl" sz="1800" kern="1200" dirty="0">
              <a:solidFill>
                <a:schemeClr val="tx1"/>
              </a:solidFill>
            </a:rPr>
            <a:t> </a:t>
          </a:r>
          <a:r>
            <a:rPr lang="es-ES_tradnl" sz="1800" kern="1200" dirty="0" err="1">
              <a:solidFill>
                <a:schemeClr val="tx1"/>
              </a:solidFill>
            </a:rPr>
            <a:t>or</a:t>
          </a:r>
          <a:r>
            <a:rPr lang="es-ES_tradnl" sz="1800" kern="1200" dirty="0">
              <a:solidFill>
                <a:schemeClr val="tx1"/>
              </a:solidFill>
            </a:rPr>
            <a:t> EU rules</a:t>
          </a:r>
          <a:endParaRPr lang="en-GB" sz="1800" kern="1200" dirty="0">
            <a:solidFill>
              <a:schemeClr val="tx1"/>
            </a:solidFill>
          </a:endParaRPr>
        </a:p>
      </dsp:txBody>
      <dsp:txXfrm>
        <a:off x="2336555" y="1925384"/>
        <a:ext cx="8531146" cy="592196"/>
      </dsp:txXfrm>
    </dsp:sp>
    <dsp:sp modelId="{4E8EC70F-B41D-4B85-A29B-18E71249F553}">
      <dsp:nvSpPr>
        <dsp:cNvPr id="0" name=""/>
        <dsp:cNvSpPr/>
      </dsp:nvSpPr>
      <dsp:spPr>
        <a:xfrm>
          <a:off x="2173540" y="2517581"/>
          <a:ext cx="86941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31776-C201-462B-9A1E-7B49496FAF34}">
      <dsp:nvSpPr>
        <dsp:cNvPr id="0" name=""/>
        <dsp:cNvSpPr/>
      </dsp:nvSpPr>
      <dsp:spPr>
        <a:xfrm>
          <a:off x="0" y="2547937"/>
          <a:ext cx="108677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6F9D8-B9DA-4DD1-BCBA-5B8A7BCDF0EB}">
      <dsp:nvSpPr>
        <dsp:cNvPr id="0" name=""/>
        <dsp:cNvSpPr/>
      </dsp:nvSpPr>
      <dsp:spPr>
        <a:xfrm>
          <a:off x="0" y="2547937"/>
          <a:ext cx="2173540"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chemeClr val="tx1"/>
              </a:solidFill>
            </a:rPr>
            <a:t>DSA is </a:t>
          </a:r>
          <a:r>
            <a:rPr lang="en-GB" sz="1800" b="1" kern="1200" dirty="0">
              <a:solidFill>
                <a:schemeClr val="tx1"/>
              </a:solidFill>
            </a:rPr>
            <a:t>horizontal</a:t>
          </a:r>
          <a:endParaRPr lang="en-GB" sz="1800" kern="1200" dirty="0">
            <a:solidFill>
              <a:schemeClr val="tx1"/>
            </a:solidFill>
          </a:endParaRPr>
        </a:p>
      </dsp:txBody>
      <dsp:txXfrm>
        <a:off x="0" y="2547937"/>
        <a:ext cx="2173540" cy="1273968"/>
      </dsp:txXfrm>
    </dsp:sp>
    <dsp:sp modelId="{9C6D915F-C771-4567-BAA8-05F3E3996167}">
      <dsp:nvSpPr>
        <dsp:cNvPr id="0" name=""/>
        <dsp:cNvSpPr/>
      </dsp:nvSpPr>
      <dsp:spPr>
        <a:xfrm>
          <a:off x="2336555" y="2796316"/>
          <a:ext cx="8531146" cy="612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chemeClr val="tx1"/>
              </a:solidFill>
            </a:rPr>
            <a:t>All types of </a:t>
          </a:r>
          <a:r>
            <a:rPr lang="en-GB" sz="1800" b="1" kern="1200" dirty="0">
              <a:solidFill>
                <a:schemeClr val="tx1"/>
              </a:solidFill>
            </a:rPr>
            <a:t>illegal content</a:t>
          </a:r>
          <a:r>
            <a:rPr lang="en-GB" sz="1800" kern="1200" dirty="0">
              <a:solidFill>
                <a:schemeClr val="tx1"/>
              </a:solidFill>
            </a:rPr>
            <a:t>, civil and criminal liability</a:t>
          </a:r>
        </a:p>
      </dsp:txBody>
      <dsp:txXfrm>
        <a:off x="2336555" y="2796316"/>
        <a:ext cx="8531146" cy="612863"/>
      </dsp:txXfrm>
    </dsp:sp>
    <dsp:sp modelId="{B5FA4AA6-FFE6-48C1-8177-722A73A96DAC}">
      <dsp:nvSpPr>
        <dsp:cNvPr id="0" name=""/>
        <dsp:cNvSpPr/>
      </dsp:nvSpPr>
      <dsp:spPr>
        <a:xfrm>
          <a:off x="2173540" y="3189540"/>
          <a:ext cx="86941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CFF14-909A-4F8E-BA9B-751A6A057A3A}">
      <dsp:nvSpPr>
        <dsp:cNvPr id="0" name=""/>
        <dsp:cNvSpPr/>
      </dsp:nvSpPr>
      <dsp:spPr>
        <a:xfrm>
          <a:off x="2336555" y="3218279"/>
          <a:ext cx="8531146" cy="57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chemeClr val="tx1"/>
              </a:solidFill>
            </a:rPr>
            <a:t> Some provisions can also cover </a:t>
          </a:r>
          <a:r>
            <a:rPr lang="en-GB" sz="1800" b="1" kern="1200" dirty="0">
              <a:solidFill>
                <a:schemeClr val="tx1"/>
              </a:solidFill>
            </a:rPr>
            <a:t>harmful content </a:t>
          </a:r>
          <a:r>
            <a:rPr lang="en-GB" sz="1800" b="0" kern="1200" dirty="0">
              <a:solidFill>
                <a:schemeClr val="tx1"/>
              </a:solidFill>
            </a:rPr>
            <a:t>(transparency &amp; safeguards for decisions under terms of service, systemic risks on very large platforms)</a:t>
          </a:r>
        </a:p>
      </dsp:txBody>
      <dsp:txXfrm>
        <a:off x="2336555" y="3218279"/>
        <a:ext cx="8531146" cy="574778"/>
      </dsp:txXfrm>
    </dsp:sp>
    <dsp:sp modelId="{84AEDA6E-F31B-458D-88EC-E1D494028958}">
      <dsp:nvSpPr>
        <dsp:cNvPr id="0" name=""/>
        <dsp:cNvSpPr/>
      </dsp:nvSpPr>
      <dsp:spPr>
        <a:xfrm>
          <a:off x="2173540" y="3793057"/>
          <a:ext cx="86941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6B230A-E4EE-48C1-AFAF-75258586CF8C}">
      <dsp:nvSpPr>
        <dsp:cNvPr id="0" name=""/>
        <dsp:cNvSpPr/>
      </dsp:nvSpPr>
      <dsp:spPr>
        <a:xfrm>
          <a:off x="0" y="3821906"/>
          <a:ext cx="1086770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2B214-8C9F-45F6-9331-1FDC78B7D6A6}">
      <dsp:nvSpPr>
        <dsp:cNvPr id="0" name=""/>
        <dsp:cNvSpPr/>
      </dsp:nvSpPr>
      <dsp:spPr>
        <a:xfrm>
          <a:off x="0" y="3821906"/>
          <a:ext cx="2173540" cy="1273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GB" sz="1800" kern="1200" dirty="0">
              <a:solidFill>
                <a:schemeClr val="tx1"/>
              </a:solidFill>
            </a:rPr>
            <a:t>DSA </a:t>
          </a:r>
          <a:r>
            <a:rPr lang="en-GB" sz="1800" b="1" kern="1200" dirty="0">
              <a:solidFill>
                <a:schemeClr val="tx1"/>
              </a:solidFill>
            </a:rPr>
            <a:t>applies to services</a:t>
          </a:r>
          <a:r>
            <a:rPr lang="en-GB" sz="1800" kern="1200" dirty="0">
              <a:solidFill>
                <a:schemeClr val="tx1"/>
              </a:solidFill>
            </a:rPr>
            <a:t>, not to actors 	</a:t>
          </a:r>
        </a:p>
      </dsp:txBody>
      <dsp:txXfrm>
        <a:off x="0" y="3821906"/>
        <a:ext cx="2173540" cy="1273968"/>
      </dsp:txXfrm>
    </dsp:sp>
    <dsp:sp modelId="{076596CF-4C0A-4518-9F09-966CDA3CD162}">
      <dsp:nvSpPr>
        <dsp:cNvPr id="0" name=""/>
        <dsp:cNvSpPr/>
      </dsp:nvSpPr>
      <dsp:spPr>
        <a:xfrm>
          <a:off x="2336555" y="3851516"/>
          <a:ext cx="8531146" cy="59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kern="1200" dirty="0">
              <a:solidFill>
                <a:schemeClr val="tx1"/>
              </a:solidFill>
            </a:rPr>
            <a:t>Not </a:t>
          </a:r>
          <a:r>
            <a:rPr lang="en-GB" sz="1800" i="1" kern="1200" dirty="0">
              <a:solidFill>
                <a:schemeClr val="tx1"/>
              </a:solidFill>
            </a:rPr>
            <a:t>“</a:t>
          </a:r>
          <a:r>
            <a:rPr lang="en-GB" sz="1800" i="1" kern="1200" dirty="0">
              <a:solidFill>
                <a:schemeClr val="tx1"/>
              </a:solidFill>
              <a:latin typeface="Calibri Light" panose="020F0302020204030204"/>
            </a:rPr>
            <a:t>Platform 'X'</a:t>
          </a:r>
          <a:r>
            <a:rPr lang="en-GB" sz="1800" i="1" kern="1200" dirty="0">
              <a:solidFill>
                <a:schemeClr val="tx1"/>
              </a:solidFill>
            </a:rPr>
            <a:t> is an intermediary"</a:t>
          </a:r>
          <a:r>
            <a:rPr lang="en-GB" sz="1800" kern="1200" dirty="0">
              <a:solidFill>
                <a:schemeClr val="tx1"/>
              </a:solidFill>
            </a:rPr>
            <a:t>, but </a:t>
          </a:r>
          <a:r>
            <a:rPr lang="en-GB" sz="1800" i="1" kern="1200" dirty="0">
              <a:solidFill>
                <a:schemeClr val="tx1"/>
              </a:solidFill>
            </a:rPr>
            <a:t>"</a:t>
          </a:r>
          <a:r>
            <a:rPr lang="en-GB" sz="1800" i="1" kern="1200" dirty="0">
              <a:solidFill>
                <a:schemeClr val="tx1"/>
              </a:solidFill>
              <a:latin typeface="Calibri Light" panose="020F0302020204030204"/>
            </a:rPr>
            <a:t>'X'</a:t>
          </a:r>
          <a:r>
            <a:rPr lang="en-GB" sz="1800" i="1" kern="1200" dirty="0">
              <a:solidFill>
                <a:schemeClr val="tx1"/>
              </a:solidFill>
            </a:rPr>
            <a:t> provides intermediary services"</a:t>
          </a:r>
        </a:p>
      </dsp:txBody>
      <dsp:txXfrm>
        <a:off x="2336555" y="3851516"/>
        <a:ext cx="8531146" cy="592196"/>
      </dsp:txXfrm>
    </dsp:sp>
    <dsp:sp modelId="{C4EB66C4-F597-4D8D-AFD1-FAD798D5471E}">
      <dsp:nvSpPr>
        <dsp:cNvPr id="0" name=""/>
        <dsp:cNvSpPr/>
      </dsp:nvSpPr>
      <dsp:spPr>
        <a:xfrm>
          <a:off x="2173540" y="4443712"/>
          <a:ext cx="86941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521AEC-60AF-4980-BE63-FBBD3452C7C9}">
      <dsp:nvSpPr>
        <dsp:cNvPr id="0" name=""/>
        <dsp:cNvSpPr/>
      </dsp:nvSpPr>
      <dsp:spPr>
        <a:xfrm>
          <a:off x="2336555" y="4473322"/>
          <a:ext cx="8531146" cy="59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s-ES_tradnl" sz="1800" kern="1200" dirty="0">
              <a:solidFill>
                <a:schemeClr val="tx1"/>
              </a:solidFill>
            </a:rPr>
            <a:t>A </a:t>
          </a:r>
          <a:r>
            <a:rPr lang="es-ES_tradnl" sz="1800" kern="1200" dirty="0" err="1">
              <a:solidFill>
                <a:schemeClr val="tx1"/>
              </a:solidFill>
            </a:rPr>
            <a:t>provider</a:t>
          </a:r>
          <a:r>
            <a:rPr lang="es-ES_tradnl" sz="1800" kern="1200" dirty="0">
              <a:solidFill>
                <a:schemeClr val="tx1"/>
              </a:solidFill>
            </a:rPr>
            <a:t> can </a:t>
          </a:r>
          <a:r>
            <a:rPr lang="es-ES_tradnl" sz="1800" kern="1200" dirty="0" err="1">
              <a:solidFill>
                <a:schemeClr val="tx1"/>
              </a:solidFill>
            </a:rPr>
            <a:t>provide</a:t>
          </a:r>
          <a:r>
            <a:rPr lang="es-ES_tradnl" sz="1800" kern="1200" dirty="0">
              <a:solidFill>
                <a:schemeClr val="tx1"/>
              </a:solidFill>
            </a:rPr>
            <a:t> </a:t>
          </a:r>
          <a:r>
            <a:rPr lang="es-ES_tradnl" sz="1800" kern="1200" dirty="0" err="1">
              <a:solidFill>
                <a:schemeClr val="tx1"/>
              </a:solidFill>
            </a:rPr>
            <a:t>many</a:t>
          </a:r>
          <a:r>
            <a:rPr lang="es-ES_tradnl" sz="1800" kern="1200" dirty="0">
              <a:solidFill>
                <a:schemeClr val="tx1"/>
              </a:solidFill>
            </a:rPr>
            <a:t> </a:t>
          </a:r>
          <a:r>
            <a:rPr lang="es-ES_tradnl" sz="1800" kern="1200" dirty="0" err="1">
              <a:solidFill>
                <a:schemeClr val="tx1"/>
              </a:solidFill>
            </a:rPr>
            <a:t>different</a:t>
          </a:r>
          <a:r>
            <a:rPr lang="es-ES_tradnl" sz="1800" kern="1200" dirty="0">
              <a:solidFill>
                <a:schemeClr val="tx1"/>
              </a:solidFill>
            </a:rPr>
            <a:t> </a:t>
          </a:r>
          <a:r>
            <a:rPr lang="es-ES_tradnl" sz="1800" kern="1200" dirty="0" err="1">
              <a:solidFill>
                <a:schemeClr val="tx1"/>
              </a:solidFill>
            </a:rPr>
            <a:t>services</a:t>
          </a:r>
          <a:r>
            <a:rPr lang="es-ES_tradnl" sz="1800" kern="1200" dirty="0">
              <a:solidFill>
                <a:schemeClr val="tx1"/>
              </a:solidFill>
            </a:rPr>
            <a:t> </a:t>
          </a:r>
          <a:r>
            <a:rPr lang="es-ES_tradnl" sz="1800" b="0" kern="1200" dirty="0">
              <a:solidFill>
                <a:schemeClr val="tx1"/>
              </a:solidFill>
            </a:rPr>
            <a:t>(mere </a:t>
          </a:r>
          <a:r>
            <a:rPr lang="es-ES_tradnl" sz="1800" b="0" kern="1200" dirty="0" err="1">
              <a:solidFill>
                <a:schemeClr val="tx1"/>
              </a:solidFill>
            </a:rPr>
            <a:t>conduit</a:t>
          </a:r>
          <a:r>
            <a:rPr lang="es-ES_tradnl" sz="1800" b="0" kern="1200" dirty="0">
              <a:solidFill>
                <a:schemeClr val="tx1"/>
              </a:solidFill>
            </a:rPr>
            <a:t> + </a:t>
          </a:r>
          <a:r>
            <a:rPr lang="es-ES_tradnl" sz="1800" b="0" kern="1200" dirty="0" err="1">
              <a:solidFill>
                <a:schemeClr val="tx1"/>
              </a:solidFill>
            </a:rPr>
            <a:t>caching</a:t>
          </a:r>
          <a:r>
            <a:rPr lang="es-ES_tradnl" sz="1800" b="0" kern="1200" dirty="0">
              <a:solidFill>
                <a:schemeClr val="tx1"/>
              </a:solidFill>
            </a:rPr>
            <a:t> + </a:t>
          </a:r>
          <a:r>
            <a:rPr lang="es-ES_tradnl" sz="1800" b="0" kern="1200" dirty="0" smtClean="0">
              <a:solidFill>
                <a:schemeClr val="tx1"/>
              </a:solidFill>
            </a:rPr>
            <a:t>hosting </a:t>
          </a:r>
          <a:r>
            <a:rPr lang="es-ES_tradnl" sz="1800" b="0" kern="1200" dirty="0" err="1" smtClean="0">
              <a:solidFill>
                <a:schemeClr val="tx1"/>
              </a:solidFill>
              <a:latin typeface="Calibri Light" panose="020F0302020204030204"/>
            </a:rPr>
            <a:t>services</a:t>
          </a:r>
          <a:r>
            <a:rPr lang="es-ES_tradnl" sz="1800" b="0" kern="1200" dirty="0" smtClean="0">
              <a:solidFill>
                <a:schemeClr val="tx1"/>
              </a:solidFill>
              <a:latin typeface="Calibri Light" panose="020F0302020204030204"/>
            </a:rPr>
            <a:t> </a:t>
          </a:r>
          <a:r>
            <a:rPr lang="es-ES_tradnl" sz="1800" kern="1200" dirty="0" err="1">
              <a:solidFill>
                <a:schemeClr val="tx1"/>
              </a:solidFill>
              <a:latin typeface="Calibri Light" panose="020F0302020204030204"/>
            </a:rPr>
            <a:t>which</a:t>
          </a:r>
          <a:r>
            <a:rPr lang="es-ES_tradnl" sz="1800" kern="1200" dirty="0">
              <a:solidFill>
                <a:schemeClr val="tx1"/>
              </a:solidFill>
              <a:latin typeface="Calibri Light" panose="020F0302020204030204"/>
            </a:rPr>
            <a:t> are </a:t>
          </a:r>
          <a:r>
            <a:rPr lang="es-ES_tradnl" sz="1800" kern="1200" dirty="0" err="1">
              <a:solidFill>
                <a:schemeClr val="tx1"/>
              </a:solidFill>
              <a:latin typeface="Calibri Light" panose="020F0302020204030204"/>
            </a:rPr>
            <a:t>not</a:t>
          </a:r>
          <a:r>
            <a:rPr lang="es-ES_tradnl" sz="1800" kern="1200" dirty="0">
              <a:solidFill>
                <a:schemeClr val="tx1"/>
              </a:solidFill>
              <a:latin typeface="Calibri Light" panose="020F0302020204030204"/>
            </a:rPr>
            <a:t> </a:t>
          </a:r>
          <a:r>
            <a:rPr lang="es-ES_tradnl" sz="1800" kern="1200" dirty="0" err="1">
              <a:solidFill>
                <a:schemeClr val="tx1"/>
              </a:solidFill>
              <a:latin typeface="Calibri Light" panose="020F0302020204030204"/>
            </a:rPr>
            <a:t>intermediary</a:t>
          </a:r>
          <a:r>
            <a:rPr lang="es-ES_tradnl" sz="1800" kern="1200" dirty="0">
              <a:solidFill>
                <a:schemeClr val="tx1"/>
              </a:solidFill>
              <a:latin typeface="Calibri Light" panose="020F0302020204030204"/>
            </a:rPr>
            <a:t> </a:t>
          </a:r>
          <a:r>
            <a:rPr lang="es-ES_tradnl" sz="1800" kern="1200" dirty="0" err="1">
              <a:solidFill>
                <a:schemeClr val="tx1"/>
              </a:solidFill>
              <a:latin typeface="Calibri Light" panose="020F0302020204030204"/>
            </a:rPr>
            <a:t>services</a:t>
          </a:r>
          <a:r>
            <a:rPr lang="es-ES_tradnl" sz="1800" kern="1200" dirty="0">
              <a:solidFill>
                <a:schemeClr val="tx1"/>
              </a:solidFill>
              <a:latin typeface="Calibri Light" panose="020F0302020204030204"/>
            </a:rPr>
            <a:t> </a:t>
          </a:r>
          <a:r>
            <a:rPr lang="es-ES_tradnl" sz="1800" kern="1200" dirty="0" err="1">
              <a:solidFill>
                <a:schemeClr val="tx1"/>
              </a:solidFill>
              <a:latin typeface="Calibri Light" panose="020F0302020204030204"/>
            </a:rPr>
            <a:t>or</a:t>
          </a:r>
          <a:r>
            <a:rPr lang="es-ES_tradnl" sz="1800" kern="1200" dirty="0">
              <a:solidFill>
                <a:schemeClr val="tx1"/>
              </a:solidFill>
              <a:latin typeface="Calibri Light" panose="020F0302020204030204"/>
            </a:rPr>
            <a:t> </a:t>
          </a:r>
          <a:r>
            <a:rPr lang="es-ES_tradnl" sz="1800" kern="1200" dirty="0" err="1">
              <a:solidFill>
                <a:schemeClr val="tx1"/>
              </a:solidFill>
              <a:latin typeface="Calibri Light" panose="020F0302020204030204"/>
            </a:rPr>
            <a:t>not</a:t>
          </a:r>
          <a:r>
            <a:rPr lang="es-ES_tradnl" sz="1800" kern="1200" dirty="0">
              <a:solidFill>
                <a:schemeClr val="tx1"/>
              </a:solidFill>
              <a:latin typeface="Calibri Light" panose="020F0302020204030204"/>
            </a:rPr>
            <a:t> </a:t>
          </a:r>
          <a:r>
            <a:rPr lang="es-ES_tradnl" sz="1800" kern="1200" dirty="0" err="1">
              <a:solidFill>
                <a:schemeClr val="tx1"/>
              </a:solidFill>
              <a:latin typeface="Calibri Light" panose="020F0302020204030204"/>
            </a:rPr>
            <a:t>even</a:t>
          </a:r>
          <a:r>
            <a:rPr lang="es-ES_tradnl" sz="1800" kern="1200" dirty="0">
              <a:solidFill>
                <a:schemeClr val="tx1"/>
              </a:solidFill>
              <a:latin typeface="Calibri Light" panose="020F0302020204030204"/>
            </a:rPr>
            <a:t> ISS)</a:t>
          </a:r>
          <a:endParaRPr lang="en-GB" sz="1800" kern="1200" dirty="0">
            <a:solidFill>
              <a:schemeClr val="tx1"/>
            </a:solidFill>
          </a:endParaRPr>
        </a:p>
      </dsp:txBody>
      <dsp:txXfrm>
        <a:off x="2336555" y="4473322"/>
        <a:ext cx="8531146" cy="592196"/>
      </dsp:txXfrm>
    </dsp:sp>
    <dsp:sp modelId="{A3DA7F05-13C8-4D57-A95E-3A2F255AC03F}">
      <dsp:nvSpPr>
        <dsp:cNvPr id="0" name=""/>
        <dsp:cNvSpPr/>
      </dsp:nvSpPr>
      <dsp:spPr>
        <a:xfrm>
          <a:off x="2173540" y="5065518"/>
          <a:ext cx="869416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5DF7-8A76-4316-9C1F-AF76D3386819}">
      <dsp:nvSpPr>
        <dsp:cNvPr id="0" name=""/>
        <dsp:cNvSpPr/>
      </dsp:nvSpPr>
      <dsp:spPr>
        <a:xfrm>
          <a:off x="0" y="0"/>
          <a:ext cx="5895473" cy="5895473"/>
        </a:xfrm>
        <a:prstGeom prst="pie">
          <a:avLst>
            <a:gd name="adj1" fmla="val 5400000"/>
            <a:gd name="adj2" fmla="val 16200000"/>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76302-D960-48CD-8BD0-0988DD920D42}">
      <dsp:nvSpPr>
        <dsp:cNvPr id="0" name=""/>
        <dsp:cNvSpPr/>
      </dsp:nvSpPr>
      <dsp:spPr>
        <a:xfrm>
          <a:off x="2947736" y="0"/>
          <a:ext cx="8673456" cy="5895473"/>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b="0" kern="1200" dirty="0">
              <a:solidFill>
                <a:schemeClr val="tx1"/>
              </a:solidFill>
            </a:rPr>
            <a:t>Very large online platforms</a:t>
          </a:r>
        </a:p>
      </dsp:txBody>
      <dsp:txXfrm>
        <a:off x="2947736" y="0"/>
        <a:ext cx="4336728" cy="1252788"/>
      </dsp:txXfrm>
    </dsp:sp>
    <dsp:sp modelId="{308145A7-64E5-4142-B92B-EDD0B4D3A8A6}">
      <dsp:nvSpPr>
        <dsp:cNvPr id="0" name=""/>
        <dsp:cNvSpPr/>
      </dsp:nvSpPr>
      <dsp:spPr>
        <a:xfrm>
          <a:off x="944262" y="1589120"/>
          <a:ext cx="3985426" cy="4054775"/>
        </a:xfrm>
        <a:prstGeom prst="pie">
          <a:avLst>
            <a:gd name="adj1" fmla="val 5400000"/>
            <a:gd name="adj2" fmla="val 16200000"/>
          </a:avLst>
        </a:prstGeom>
        <a:solidFill>
          <a:srgbClr val="49BF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AF37D-4BCA-4985-97DD-95B4A3889853}">
      <dsp:nvSpPr>
        <dsp:cNvPr id="0" name=""/>
        <dsp:cNvSpPr/>
      </dsp:nvSpPr>
      <dsp:spPr>
        <a:xfrm>
          <a:off x="2947736" y="1583751"/>
          <a:ext cx="8673456" cy="3565635"/>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Online platforms</a:t>
          </a:r>
        </a:p>
      </dsp:txBody>
      <dsp:txXfrm>
        <a:off x="2947736" y="1583751"/>
        <a:ext cx="4336728" cy="1027386"/>
      </dsp:txXfrm>
    </dsp:sp>
    <dsp:sp modelId="{56E46541-2E68-4D44-B3AA-D8010FF87F67}">
      <dsp:nvSpPr>
        <dsp:cNvPr id="0" name=""/>
        <dsp:cNvSpPr/>
      </dsp:nvSpPr>
      <dsp:spPr>
        <a:xfrm>
          <a:off x="1748123" y="3418070"/>
          <a:ext cx="2379821" cy="2162878"/>
        </a:xfrm>
        <a:prstGeom prst="pie">
          <a:avLst>
            <a:gd name="adj1" fmla="val 5400000"/>
            <a:gd name="adj2" fmla="val 16200000"/>
          </a:avLst>
        </a:prstGeom>
        <a:solidFill>
          <a:srgbClr val="52CA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5C327-A9B1-40BA-BE52-AE1573C70621}">
      <dsp:nvSpPr>
        <dsp:cNvPr id="0" name=""/>
        <dsp:cNvSpPr/>
      </dsp:nvSpPr>
      <dsp:spPr>
        <a:xfrm>
          <a:off x="2947736" y="3407726"/>
          <a:ext cx="8673456" cy="2487747"/>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Hosting services</a:t>
          </a:r>
        </a:p>
      </dsp:txBody>
      <dsp:txXfrm>
        <a:off x="2947736" y="3407726"/>
        <a:ext cx="4336728" cy="1112939"/>
      </dsp:txXfrm>
    </dsp:sp>
    <dsp:sp modelId="{97E4D1C4-C85D-4000-A69A-640252D640D8}">
      <dsp:nvSpPr>
        <dsp:cNvPr id="0" name=""/>
        <dsp:cNvSpPr/>
      </dsp:nvSpPr>
      <dsp:spPr>
        <a:xfrm>
          <a:off x="2531911" y="4447216"/>
          <a:ext cx="884881" cy="911052"/>
        </a:xfrm>
        <a:prstGeom prst="pie">
          <a:avLst>
            <a:gd name="adj1" fmla="val 5400000"/>
            <a:gd name="adj2" fmla="val 16200000"/>
          </a:avLst>
        </a:prstGeom>
        <a:solidFill>
          <a:srgbClr val="5B9B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086AD-CA38-4B00-92DF-5168AB9B5980}">
      <dsp:nvSpPr>
        <dsp:cNvPr id="0" name=""/>
        <dsp:cNvSpPr/>
      </dsp:nvSpPr>
      <dsp:spPr>
        <a:xfrm>
          <a:off x="2947736" y="4459136"/>
          <a:ext cx="8673456" cy="886798"/>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All intermediaries</a:t>
          </a:r>
        </a:p>
      </dsp:txBody>
      <dsp:txXfrm>
        <a:off x="2947736" y="4459136"/>
        <a:ext cx="4336728" cy="886798"/>
      </dsp:txXfrm>
    </dsp:sp>
    <dsp:sp modelId="{58241BA0-3123-4225-9DB0-8CBB5912427A}">
      <dsp:nvSpPr>
        <dsp:cNvPr id="0" name=""/>
        <dsp:cNvSpPr/>
      </dsp:nvSpPr>
      <dsp:spPr>
        <a:xfrm>
          <a:off x="7284465" y="130352"/>
          <a:ext cx="4336728" cy="1252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b="0" kern="1200" dirty="0">
              <a:solidFill>
                <a:schemeClr val="tx1"/>
              </a:solidFill>
            </a:rPr>
            <a:t>Risk </a:t>
          </a:r>
          <a:r>
            <a:rPr lang="en-US" sz="1400" b="0" kern="1200" dirty="0" smtClean="0">
              <a:solidFill>
                <a:schemeClr val="tx1"/>
              </a:solidFill>
            </a:rPr>
            <a:t>management &amp; independent audits</a:t>
          </a:r>
          <a:endParaRPr lang="en-US" sz="1400" b="0" kern="1200" dirty="0">
            <a:solidFill>
              <a:schemeClr val="tx1"/>
            </a:solidFill>
          </a:endParaRPr>
        </a:p>
        <a:p>
          <a:pPr marL="114300" lvl="1" indent="-114300" algn="l" defTabSz="622300">
            <a:lnSpc>
              <a:spcPct val="90000"/>
            </a:lnSpc>
            <a:spcBef>
              <a:spcPct val="0"/>
            </a:spcBef>
            <a:spcAft>
              <a:spcPct val="15000"/>
            </a:spcAft>
            <a:buChar char="••"/>
          </a:pPr>
          <a:r>
            <a:rPr lang="en-US" sz="1400" b="0" kern="1200" dirty="0">
              <a:solidFill>
                <a:schemeClr val="tx1"/>
              </a:solidFill>
            </a:rPr>
            <a:t>Recommender systems</a:t>
          </a:r>
        </a:p>
        <a:p>
          <a:pPr marL="114300" lvl="1" indent="-114300" algn="l" defTabSz="622300">
            <a:lnSpc>
              <a:spcPct val="90000"/>
            </a:lnSpc>
            <a:spcBef>
              <a:spcPct val="0"/>
            </a:spcBef>
            <a:spcAft>
              <a:spcPct val="15000"/>
            </a:spcAft>
            <a:buChar char="••"/>
          </a:pPr>
          <a:r>
            <a:rPr lang="en-US" sz="1400" b="0" kern="1200" dirty="0">
              <a:solidFill>
                <a:schemeClr val="tx1"/>
              </a:solidFill>
            </a:rPr>
            <a:t>Ad repositories</a:t>
          </a:r>
        </a:p>
        <a:p>
          <a:pPr marL="114300" lvl="1" indent="-114300" algn="l" defTabSz="622300">
            <a:lnSpc>
              <a:spcPct val="90000"/>
            </a:lnSpc>
            <a:spcBef>
              <a:spcPct val="0"/>
            </a:spcBef>
            <a:spcAft>
              <a:spcPct val="15000"/>
            </a:spcAft>
            <a:buChar char="••"/>
          </a:pPr>
          <a:r>
            <a:rPr lang="en-US" sz="1400" b="0" kern="1200" dirty="0">
              <a:solidFill>
                <a:schemeClr val="tx1"/>
              </a:solidFill>
            </a:rPr>
            <a:t>Data access for vetted researchers</a:t>
          </a:r>
        </a:p>
        <a:p>
          <a:pPr marL="114300" lvl="1" indent="-114300" algn="l" defTabSz="622300">
            <a:lnSpc>
              <a:spcPct val="90000"/>
            </a:lnSpc>
            <a:spcBef>
              <a:spcPct val="0"/>
            </a:spcBef>
            <a:spcAft>
              <a:spcPct val="15000"/>
            </a:spcAft>
            <a:buChar char="••"/>
          </a:pPr>
          <a:r>
            <a:rPr lang="en-US" sz="1400" b="0" kern="1200" dirty="0">
              <a:solidFill>
                <a:schemeClr val="tx1"/>
              </a:solidFill>
            </a:rPr>
            <a:t>Data access to supervisory authorities</a:t>
          </a:r>
        </a:p>
        <a:p>
          <a:pPr marL="114300" lvl="1" indent="-114300" algn="l" defTabSz="622300">
            <a:lnSpc>
              <a:spcPct val="90000"/>
            </a:lnSpc>
            <a:spcBef>
              <a:spcPct val="0"/>
            </a:spcBef>
            <a:spcAft>
              <a:spcPct val="15000"/>
            </a:spcAft>
            <a:buChar char="••"/>
          </a:pPr>
          <a:r>
            <a:rPr lang="en-US" sz="1400" b="0" kern="1200" dirty="0">
              <a:solidFill>
                <a:schemeClr val="tx1"/>
              </a:solidFill>
            </a:rPr>
            <a:t>Compliance officer</a:t>
          </a:r>
        </a:p>
        <a:p>
          <a:pPr marL="114300" lvl="1" indent="-114300" algn="l" defTabSz="622300">
            <a:lnSpc>
              <a:spcPct val="90000"/>
            </a:lnSpc>
            <a:spcBef>
              <a:spcPct val="0"/>
            </a:spcBef>
            <a:spcAft>
              <a:spcPct val="15000"/>
            </a:spcAft>
            <a:buChar char="••"/>
          </a:pPr>
          <a:r>
            <a:rPr lang="en-US" sz="1400" b="0" kern="1200" dirty="0">
              <a:solidFill>
                <a:schemeClr val="tx1"/>
              </a:solidFill>
            </a:rPr>
            <a:t>Further transparency reporting</a:t>
          </a:r>
        </a:p>
      </dsp:txBody>
      <dsp:txXfrm>
        <a:off x="7284465" y="130352"/>
        <a:ext cx="4336728" cy="1252788"/>
      </dsp:txXfrm>
    </dsp:sp>
    <dsp:sp modelId="{DAF7A5FD-43C8-4EA4-A834-B019C64A5EB1}">
      <dsp:nvSpPr>
        <dsp:cNvPr id="0" name=""/>
        <dsp:cNvSpPr/>
      </dsp:nvSpPr>
      <dsp:spPr>
        <a:xfrm>
          <a:off x="7284465" y="1944690"/>
          <a:ext cx="4336728" cy="1252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Internal &amp; out of court complaint systems</a:t>
          </a:r>
        </a:p>
        <a:p>
          <a:pPr marL="114300" lvl="1" indent="-114300" algn="l" defTabSz="622300">
            <a:lnSpc>
              <a:spcPct val="90000"/>
            </a:lnSpc>
            <a:spcBef>
              <a:spcPct val="0"/>
            </a:spcBef>
            <a:spcAft>
              <a:spcPct val="15000"/>
            </a:spcAft>
            <a:buChar char="••"/>
          </a:pPr>
          <a:r>
            <a:rPr lang="en-US" sz="1400" kern="1200" dirty="0"/>
            <a:t>Trusted flaggers</a:t>
          </a:r>
        </a:p>
        <a:p>
          <a:pPr marL="114300" lvl="1" indent="-114300" algn="l" defTabSz="622300">
            <a:lnSpc>
              <a:spcPct val="90000"/>
            </a:lnSpc>
            <a:spcBef>
              <a:spcPct val="0"/>
            </a:spcBef>
            <a:spcAft>
              <a:spcPct val="15000"/>
            </a:spcAft>
            <a:buChar char="••"/>
          </a:pPr>
          <a:r>
            <a:rPr lang="en-US" sz="1400" kern="1200" dirty="0"/>
            <a:t>Limiting misuse</a:t>
          </a:r>
        </a:p>
        <a:p>
          <a:pPr marL="114300" lvl="1" indent="-114300" algn="l" defTabSz="622300">
            <a:lnSpc>
              <a:spcPct val="90000"/>
            </a:lnSpc>
            <a:spcBef>
              <a:spcPct val="0"/>
            </a:spcBef>
            <a:spcAft>
              <a:spcPct val="15000"/>
            </a:spcAft>
            <a:buChar char="••"/>
          </a:pPr>
          <a:r>
            <a:rPr lang="en-US" sz="1400" kern="1200" dirty="0"/>
            <a:t>Suspicious criminal evidence</a:t>
          </a:r>
        </a:p>
        <a:p>
          <a:pPr marL="114300" lvl="1" indent="-114300" algn="l" defTabSz="622300">
            <a:lnSpc>
              <a:spcPct val="90000"/>
            </a:lnSpc>
            <a:spcBef>
              <a:spcPct val="0"/>
            </a:spcBef>
            <a:spcAft>
              <a:spcPct val="15000"/>
            </a:spcAft>
            <a:buChar char="••"/>
          </a:pPr>
          <a:r>
            <a:rPr lang="en-US" sz="1400" kern="1200" dirty="0"/>
            <a:t>Know your business customer</a:t>
          </a:r>
        </a:p>
        <a:p>
          <a:pPr marL="114300" lvl="1" indent="-114300" algn="l" defTabSz="622300">
            <a:lnSpc>
              <a:spcPct val="90000"/>
            </a:lnSpc>
            <a:spcBef>
              <a:spcPct val="0"/>
            </a:spcBef>
            <a:spcAft>
              <a:spcPct val="15000"/>
            </a:spcAft>
            <a:buChar char="••"/>
          </a:pPr>
          <a:r>
            <a:rPr lang="en-US" sz="1400" kern="1200" dirty="0"/>
            <a:t>Advertising transparency</a:t>
          </a:r>
        </a:p>
        <a:p>
          <a:pPr marL="114300" lvl="1" indent="-114300" algn="l" defTabSz="622300">
            <a:lnSpc>
              <a:spcPct val="90000"/>
            </a:lnSpc>
            <a:spcBef>
              <a:spcPct val="0"/>
            </a:spcBef>
            <a:spcAft>
              <a:spcPct val="15000"/>
            </a:spcAft>
            <a:buChar char="••"/>
          </a:pPr>
          <a:r>
            <a:rPr lang="en-US" sz="1400" kern="1200" dirty="0"/>
            <a:t>Enhanced transparency reporting</a:t>
          </a:r>
        </a:p>
      </dsp:txBody>
      <dsp:txXfrm>
        <a:off x="7284465" y="1944690"/>
        <a:ext cx="4336728" cy="1252788"/>
      </dsp:txXfrm>
    </dsp:sp>
    <dsp:sp modelId="{366CD3F6-F7BB-4F65-877E-D703454AAE66}">
      <dsp:nvSpPr>
        <dsp:cNvPr id="0" name=""/>
        <dsp:cNvSpPr/>
      </dsp:nvSpPr>
      <dsp:spPr>
        <a:xfrm>
          <a:off x="7284465" y="3257637"/>
          <a:ext cx="4336728" cy="1252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Notice &amp; action</a:t>
          </a:r>
        </a:p>
        <a:p>
          <a:pPr marL="114300" lvl="1" indent="-114300" algn="l" defTabSz="622300">
            <a:lnSpc>
              <a:spcPct val="90000"/>
            </a:lnSpc>
            <a:spcBef>
              <a:spcPct val="0"/>
            </a:spcBef>
            <a:spcAft>
              <a:spcPct val="15000"/>
            </a:spcAft>
            <a:buChar char="••"/>
          </a:pPr>
          <a:r>
            <a:rPr lang="en-US" sz="1400" b="1" kern="1200" dirty="0"/>
            <a:t>Information to notice-providers</a:t>
          </a:r>
        </a:p>
        <a:p>
          <a:pPr marL="114300" lvl="1" indent="-114300" algn="l" defTabSz="622300">
            <a:lnSpc>
              <a:spcPct val="90000"/>
            </a:lnSpc>
            <a:spcBef>
              <a:spcPct val="0"/>
            </a:spcBef>
            <a:spcAft>
              <a:spcPct val="15000"/>
            </a:spcAft>
            <a:buChar char="••"/>
          </a:pPr>
          <a:r>
            <a:rPr lang="en-US" sz="1400" b="1" kern="1200" dirty="0"/>
            <a:t>Information to content provider</a:t>
          </a:r>
        </a:p>
      </dsp:txBody>
      <dsp:txXfrm>
        <a:off x="7284465" y="3257637"/>
        <a:ext cx="4336728" cy="1252788"/>
      </dsp:txXfrm>
    </dsp:sp>
    <dsp:sp modelId="{94903946-1290-43E3-9083-509DE637EC19}">
      <dsp:nvSpPr>
        <dsp:cNvPr id="0" name=""/>
        <dsp:cNvSpPr/>
      </dsp:nvSpPr>
      <dsp:spPr>
        <a:xfrm>
          <a:off x="7284465" y="4309879"/>
          <a:ext cx="4336728" cy="12527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t>Points of contact &amp; legal representatives</a:t>
          </a:r>
        </a:p>
        <a:p>
          <a:pPr marL="114300" lvl="1" indent="-114300" algn="l" defTabSz="622300">
            <a:lnSpc>
              <a:spcPct val="90000"/>
            </a:lnSpc>
            <a:spcBef>
              <a:spcPct val="0"/>
            </a:spcBef>
            <a:spcAft>
              <a:spcPct val="15000"/>
            </a:spcAft>
            <a:buChar char="••"/>
          </a:pPr>
          <a:r>
            <a:rPr lang="en-US" sz="1400" b="1" kern="1200" dirty="0"/>
            <a:t>Clear terms and conditions &amp; diligent, objective, proportionate enforcement</a:t>
          </a:r>
        </a:p>
        <a:p>
          <a:pPr marL="114300" lvl="1" indent="-114300" algn="l" defTabSz="622300">
            <a:lnSpc>
              <a:spcPct val="90000"/>
            </a:lnSpc>
            <a:spcBef>
              <a:spcPct val="0"/>
            </a:spcBef>
            <a:spcAft>
              <a:spcPct val="15000"/>
            </a:spcAft>
            <a:buChar char="••"/>
          </a:pPr>
          <a:r>
            <a:rPr lang="en-US" sz="1400" kern="1200" dirty="0"/>
            <a:t>Transparency reporting</a:t>
          </a:r>
        </a:p>
      </dsp:txBody>
      <dsp:txXfrm>
        <a:off x="7284465" y="4309879"/>
        <a:ext cx="4336728" cy="125278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7370F-F6BB-4D26-96E6-4CC478463F90}" type="datetimeFigureOut">
              <a:rPr lang="en-GB" smtClean="0"/>
              <a:t>18/05/2021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A504C-737B-43B5-B2D0-0A987367A322}" type="slidenum">
              <a:rPr lang="en-GB" smtClean="0"/>
              <a:t>‹#›</a:t>
            </a:fld>
            <a:endParaRPr lang="en-GB"/>
          </a:p>
        </p:txBody>
      </p:sp>
    </p:spTree>
    <p:extLst>
      <p:ext uri="{BB962C8B-B14F-4D97-AF65-F5344CB8AC3E}">
        <p14:creationId xmlns:p14="http://schemas.microsoft.com/office/powerpoint/2010/main" val="191702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4A504C-737B-43B5-B2D0-0A987367A322}" type="slidenum">
              <a:rPr lang="en-GB" smtClean="0"/>
              <a:t>1</a:t>
            </a:fld>
            <a:endParaRPr lang="en-GB"/>
          </a:p>
        </p:txBody>
      </p:sp>
    </p:spTree>
    <p:extLst>
      <p:ext uri="{BB962C8B-B14F-4D97-AF65-F5344CB8AC3E}">
        <p14:creationId xmlns:p14="http://schemas.microsoft.com/office/powerpoint/2010/main" val="247942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A504C-737B-43B5-B2D0-0A987367A3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88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sng" strike="noStrike" kern="1200" dirty="0" smtClean="0">
                <a:solidFill>
                  <a:schemeClr val="tx1"/>
                </a:solidFill>
                <a:effectLst/>
                <a:latin typeface="+mn-lt"/>
                <a:ea typeface="+mn-ea"/>
                <a:cs typeface="+mn-cs"/>
              </a:rPr>
              <a:t>CoE 2018 Recommendation </a:t>
            </a:r>
            <a:r>
              <a:rPr lang="en-US" sz="1200" b="1" i="0" u="sng" strike="noStrike" kern="1200" dirty="0" smtClean="0">
                <a:solidFill>
                  <a:schemeClr val="tx1"/>
                </a:solidFill>
                <a:effectLst/>
                <a:latin typeface="+mn-lt"/>
                <a:ea typeface="+mn-ea"/>
                <a:cs typeface="+mn-cs"/>
              </a:rPr>
              <a:t>on the roles and responsibilities of internet intermediaries</a:t>
            </a:r>
            <a:r>
              <a:rPr lang="en-IE" u="sng" baseline="0" dirty="0" smtClean="0">
                <a:cs typeface="+mn-cs"/>
              </a:rPr>
              <a:t>: </a:t>
            </a:r>
          </a:p>
          <a:p>
            <a:endParaRPr lang="en-IE" baseline="0" dirty="0" smtClean="0">
              <a:cs typeface="+mn-cs"/>
            </a:endParaRPr>
          </a:p>
          <a:p>
            <a:r>
              <a:rPr lang="en-US" sz="1200" b="0" i="0" u="none" strike="noStrike" kern="1200" dirty="0" smtClean="0">
                <a:solidFill>
                  <a:schemeClr val="tx1"/>
                </a:solidFill>
                <a:effectLst/>
                <a:latin typeface="+mn-lt"/>
                <a:ea typeface="+mn-ea"/>
                <a:cs typeface="+mn-cs"/>
              </a:rPr>
              <a:t>1.3.7.    States should ensure, in law and in practice, that intermediaries are not held liable for third-party content which they merely give access to or which they transmit or store. State authorities may hold intermediaries co-responsible with respect to content that they store if they do not act expeditiously to restrict access to content or services as soon as they become aware of their illegal nature, including through notice-based procedures. State authorities should ensure that notice-based procedures are not designed in a manner that </a:t>
            </a:r>
            <a:r>
              <a:rPr lang="en-US" sz="1200" b="0" i="0" u="none" strike="noStrike" kern="1200" dirty="0" err="1" smtClean="0">
                <a:solidFill>
                  <a:schemeClr val="tx1"/>
                </a:solidFill>
                <a:effectLst/>
                <a:latin typeface="+mn-lt"/>
                <a:ea typeface="+mn-ea"/>
                <a:cs typeface="+mn-cs"/>
              </a:rPr>
              <a:t>incentivises</a:t>
            </a:r>
            <a:r>
              <a:rPr lang="en-US" sz="1200" b="0" i="0" u="none" strike="noStrike" kern="1200" dirty="0" smtClean="0">
                <a:solidFill>
                  <a:schemeClr val="tx1"/>
                </a:solidFill>
                <a:effectLst/>
                <a:latin typeface="+mn-lt"/>
                <a:ea typeface="+mn-ea"/>
                <a:cs typeface="+mn-cs"/>
              </a:rPr>
              <a:t> the take-down of legal content, for example due to inappropriately short timeframes. Notices should contain sufficient information for intermediaries to take appropriate measures. Notices submitted by States should be based on their own assessment of the illegality of the notified content, in accordance with international standards. Content restrictions should provide for notice of such restriction being given to the content producer/issuer as early as possible, unless this interferes with ongoing law-enforcement activities. Information should also be made available to users seeking access to the content, in accordance with applicable data protection laws.</a:t>
            </a:r>
            <a:endParaRPr lang="en-IE" baseline="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A504C-737B-43B5-B2D0-0A987367A3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79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sng" strike="noStrike" kern="1200" dirty="0" smtClean="0">
                <a:solidFill>
                  <a:schemeClr val="tx1"/>
                </a:solidFill>
                <a:effectLst/>
                <a:latin typeface="+mn-lt"/>
                <a:ea typeface="+mn-ea"/>
                <a:cs typeface="+mn-cs"/>
              </a:rPr>
              <a:t>CoE 2018 Recommendation </a:t>
            </a:r>
            <a:r>
              <a:rPr lang="en-US" sz="1200" b="1" i="0" u="sng" strike="noStrike" kern="1200" dirty="0" smtClean="0">
                <a:solidFill>
                  <a:schemeClr val="tx1"/>
                </a:solidFill>
                <a:effectLst/>
                <a:latin typeface="+mn-lt"/>
                <a:ea typeface="+mn-ea"/>
                <a:cs typeface="+mn-cs"/>
              </a:rPr>
              <a:t>on the roles and responsibilities of internet intermediaries</a:t>
            </a:r>
            <a:r>
              <a:rPr lang="en-IE" u="sng" baseline="0" dirty="0" smtClean="0">
                <a:cs typeface="+mn-cs"/>
              </a:rPr>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1.3.3.    […] When intermediaries remove content based on their own terms and conditions of service, this should not be considered a form of control that makes them liable for the third-party content for which they provide access.</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A504C-737B-43B5-B2D0-0A987367A3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61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i="0" u="sng" strike="noStrike" kern="1200" dirty="0" smtClean="0">
                <a:solidFill>
                  <a:schemeClr val="tx1"/>
                </a:solidFill>
                <a:effectLst/>
                <a:latin typeface="+mn-lt"/>
                <a:ea typeface="+mn-ea"/>
                <a:cs typeface="+mn-cs"/>
              </a:rPr>
              <a:t>CoE 2018 Recommendation </a:t>
            </a:r>
            <a:r>
              <a:rPr lang="en-US" sz="1200" b="1" i="0" u="sng" strike="noStrike" kern="1200" dirty="0" smtClean="0">
                <a:solidFill>
                  <a:schemeClr val="tx1"/>
                </a:solidFill>
                <a:effectLst/>
                <a:latin typeface="+mn-lt"/>
                <a:ea typeface="+mn-ea"/>
                <a:cs typeface="+mn-cs"/>
              </a:rPr>
              <a:t>on the roles and responsibilities of internet intermediaries</a:t>
            </a:r>
            <a:r>
              <a:rPr lang="en-IE" u="sng" baseline="0" dirty="0" smtClean="0">
                <a:cs typeface="+mn-cs"/>
              </a:rPr>
              <a:t>: </a:t>
            </a:r>
          </a:p>
          <a:p>
            <a:endParaRPr lang="en-GB" dirty="0" smtClean="0"/>
          </a:p>
          <a:p>
            <a:r>
              <a:rPr lang="en-US" sz="1200" b="0" i="0" u="none" strike="noStrike" kern="1200" dirty="0" smtClean="0">
                <a:solidFill>
                  <a:schemeClr val="tx1"/>
                </a:solidFill>
                <a:effectLst/>
                <a:latin typeface="+mn-lt"/>
                <a:ea typeface="+mn-ea"/>
                <a:cs typeface="+mn-cs"/>
              </a:rPr>
              <a:t>1.3.5.    State authorities should not directly or indirectly impose a general obligation on intermediaries to monitor content which they merely give access to, or which they transmit or store, be it by automated means or not. When addressing any request to internet intermediaries or promoting, alone or with other States or international </a:t>
            </a:r>
            <a:r>
              <a:rPr lang="en-US" sz="1200" b="0" i="0" u="none" strike="noStrike" kern="1200" dirty="0" err="1" smtClean="0">
                <a:solidFill>
                  <a:schemeClr val="tx1"/>
                </a:solidFill>
                <a:effectLst/>
                <a:latin typeface="+mn-lt"/>
                <a:ea typeface="+mn-ea"/>
                <a:cs typeface="+mn-cs"/>
              </a:rPr>
              <a:t>organisations</a:t>
            </a:r>
            <a:r>
              <a:rPr lang="en-US" sz="1200" b="0" i="0" u="none" strike="noStrike" kern="1200" dirty="0" smtClean="0">
                <a:solidFill>
                  <a:schemeClr val="tx1"/>
                </a:solidFill>
                <a:effectLst/>
                <a:latin typeface="+mn-lt"/>
                <a:ea typeface="+mn-ea"/>
                <a:cs typeface="+mn-cs"/>
              </a:rPr>
              <a:t>, co-regulatory approaches by internet intermediaries, State authorities should avoid any action that may lead to general content monitoring. All co-regulatory approaches should comply with rule of law and transparency safeguards.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A504C-737B-43B5-B2D0-0A987367A3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91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74A504C-737B-43B5-B2D0-0A987367A322}" type="slidenum">
              <a:rPr lang="en-GB" smtClean="0"/>
              <a:t>9</a:t>
            </a:fld>
            <a:endParaRPr lang="en-GB"/>
          </a:p>
        </p:txBody>
      </p:sp>
    </p:spTree>
    <p:extLst>
      <p:ext uri="{BB962C8B-B14F-4D97-AF65-F5344CB8AC3E}">
        <p14:creationId xmlns:p14="http://schemas.microsoft.com/office/powerpoint/2010/main" val="10182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4A504C-737B-43B5-B2D0-0A987367A322}" type="slidenum">
              <a:rPr lang="en-GB" smtClean="0"/>
              <a:t>10</a:t>
            </a:fld>
            <a:endParaRPr lang="en-GB"/>
          </a:p>
        </p:txBody>
      </p:sp>
    </p:spTree>
    <p:extLst>
      <p:ext uri="{BB962C8B-B14F-4D97-AF65-F5344CB8AC3E}">
        <p14:creationId xmlns:p14="http://schemas.microsoft.com/office/powerpoint/2010/main" val="26335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09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7CF7B-F474-7C42-BB03-117702B95E4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A434165-2BB7-E44D-942F-0E3BC9056D84}"/>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BBA8AA07-AC09-AD49-821D-E6F007576063}"/>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419534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7EC5FA3-F8AD-5D45-BBF4-DBA25A4B8C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E104722-E0EA-0440-8717-FE5DAA535AA5}"/>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78C350B-5FA5-BD47-A1F0-18699D5612E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347395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4241333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03976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7301D7-E59A-4B47-AD17-0000B17DA4F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19570E-E78B-974F-A160-C0DF7D8B1C08}"/>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DC85320D-88D7-024E-92D3-427F73903F18}"/>
              </a:ext>
            </a:extLst>
          </p:cNvPr>
          <p:cNvSpPr>
            <a:spLocks noGrp="1"/>
          </p:cNvSpPr>
          <p:nvPr>
            <p:ph type="dt" sz="half" idx="10"/>
          </p:nvPr>
        </p:nvSpPr>
        <p:spPr/>
        <p:txBody>
          <a:bodyPr/>
          <a:lstStyle>
            <a:lvl1pPr>
              <a:defRPr/>
            </a:lvl1pPr>
          </a:lstStyle>
          <a:p>
            <a:fld id="{71E53838-B7FD-D740-8BDA-FC99C52B96E1}" type="slidenum">
              <a:rPr lang="fr-FR" smtClean="0"/>
              <a:pPr/>
              <a:t>‹#›</a:t>
            </a:fld>
            <a:endParaRPr lang="fr-FR"/>
          </a:p>
        </p:txBody>
      </p:sp>
    </p:spTree>
    <p:extLst>
      <p:ext uri="{BB962C8B-B14F-4D97-AF65-F5344CB8AC3E}">
        <p14:creationId xmlns:p14="http://schemas.microsoft.com/office/powerpoint/2010/main" val="355481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8EE65-5192-7344-936F-B816E417C8B9}"/>
              </a:ext>
            </a:extLst>
          </p:cNvPr>
          <p:cNvSpPr>
            <a:spLocks noGrp="1"/>
          </p:cNvSpPr>
          <p:nvPr>
            <p:ph type="title"/>
          </p:nvPr>
        </p:nvSpPr>
        <p:spPr>
          <a:xfrm>
            <a:off x="831850" y="80549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A1B5E1-4516-5644-86E8-A086E4AF9D16}"/>
              </a:ext>
            </a:extLst>
          </p:cNvPr>
          <p:cNvSpPr>
            <a:spLocks noGrp="1"/>
          </p:cNvSpPr>
          <p:nvPr>
            <p:ph type="body" idx="1"/>
          </p:nvPr>
        </p:nvSpPr>
        <p:spPr>
          <a:xfrm>
            <a:off x="831850" y="368522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E8590479-5785-8E4C-A654-7758216AACF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2216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C65BD4-846F-9044-A52B-8CA0C34EFA1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EDE851-AA43-8449-98DE-4AB07768256E}"/>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3A106B0C-7927-0F4B-8BB6-E2553915B3D5}"/>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326744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2A6E4-0C80-F24C-A746-6FAB02AA649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E98B38-3523-BD47-A4E5-8A4CD2404D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A01F0A69-B492-9746-89C2-9A709BBCD90A}"/>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4F16C34F-ED58-E441-9FA5-99D91F06B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1F3CAC2D-ACCA-1F43-A5E6-7340B3AFB995}"/>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4DB241ED-8D15-C740-978C-F9E01498B3F5}"/>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26458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B0336-0244-B24A-9CA8-B0717C7C3F3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AB97ECF-74A9-6048-BB27-175165456160}"/>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407358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579595-C419-104C-B06A-3561F7E3D71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1196575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37857-7BE8-154D-A8BC-6A4BF750F3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E96099D-8B33-064E-B220-C0C02EB66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8FF7608B-AF89-1D4B-8942-E08E89652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388373C1-48CB-1946-8ED7-E7E3B8194118}"/>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427787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81F24-FA7E-C74E-9AC6-7572C7DE43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B628B2D-2082-B04E-BE79-172CBB792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7FA1769-421D-B446-B2BA-DB74A8DE8C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C331ECB7-6BBC-274D-BF63-D21E0343A951}"/>
              </a:ext>
            </a:extLst>
          </p:cNvPr>
          <p:cNvSpPr>
            <a:spLocks noGrp="1"/>
          </p:cNvSpPr>
          <p:nvPr>
            <p:ph type="dt" sz="half" idx="10"/>
          </p:nvPr>
        </p:nvSpPr>
        <p:spPr/>
        <p:txBody>
          <a:bodyPr/>
          <a:lstStyle>
            <a:lvl1pPr>
              <a:defRPr/>
            </a:lvl1pPr>
          </a:lstStyle>
          <a:p>
            <a:fld id="{45854026-F1D7-8C43-A01A-CD1206E55029}" type="slidenum">
              <a:rPr lang="fr-FR" smtClean="0"/>
              <a:pPr/>
              <a:t>‹#›</a:t>
            </a:fld>
            <a:endParaRPr lang="fr-FR"/>
          </a:p>
        </p:txBody>
      </p:sp>
    </p:spTree>
    <p:extLst>
      <p:ext uri="{BB962C8B-B14F-4D97-AF65-F5344CB8AC3E}">
        <p14:creationId xmlns:p14="http://schemas.microsoft.com/office/powerpoint/2010/main" val="229776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D15613-9A31-524C-8E36-1EADC10E8B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D717D8A-6942-5149-8A00-A99CD5B23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7358C5C-ECB2-4442-AC84-134C41D3F8E6}"/>
              </a:ext>
            </a:extLst>
          </p:cNvPr>
          <p:cNvSpPr>
            <a:spLocks noGrp="1"/>
          </p:cNvSpPr>
          <p:nvPr>
            <p:ph type="dt" sz="half" idx="2"/>
          </p:nvPr>
        </p:nvSpPr>
        <p:spPr>
          <a:xfrm>
            <a:off x="177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34431-8D90-B749-AA7E-B3567C5732B9}" type="slidenum">
              <a:rPr lang="fr-FR" smtClean="0"/>
              <a:pPr/>
              <a:t>‹#›</a:t>
            </a:fld>
            <a:endParaRPr lang="fr-FR"/>
          </a:p>
        </p:txBody>
      </p:sp>
    </p:spTree>
    <p:extLst>
      <p:ext uri="{BB962C8B-B14F-4D97-AF65-F5344CB8AC3E}">
        <p14:creationId xmlns:p14="http://schemas.microsoft.com/office/powerpoint/2010/main" val="3267599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mailto:Diana.Vlad-Calcic@ec.europa.eu" TargetMode="Externa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42.svg"/><Relationship Id="rId7" Type="http://schemas.openxmlformats.org/officeDocument/2006/relationships/image" Target="../media/image46.svg"/><Relationship Id="rId12"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Colors" Target="../diagrams/colors2.xml"/><Relationship Id="rId5" Type="http://schemas.openxmlformats.org/officeDocument/2006/relationships/image" Target="../media/image44.svg"/><Relationship Id="rId10" Type="http://schemas.openxmlformats.org/officeDocument/2006/relationships/diagramQuickStyle" Target="../diagrams/quickStyle2.xml"/><Relationship Id="rId4" Type="http://schemas.openxmlformats.org/officeDocument/2006/relationships/image" Target="../media/image7.png"/><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6733" y="2456990"/>
            <a:ext cx="9711123" cy="3888244"/>
          </a:xfrm>
          <a:prstGeom prst="rect">
            <a:avLst/>
          </a:prstGeom>
          <a:noFill/>
          <a:ln w="57150">
            <a:noFill/>
          </a:ln>
        </p:spPr>
        <p:txBody>
          <a:bodyPr wrap="square" rtlCol="0">
            <a:spAutoFit/>
          </a:bodyPr>
          <a:lstStyle/>
          <a:p>
            <a:pPr marL="0" marR="0" lvl="0" indent="0" algn="l" defTabSz="914400" rtl="0" eaLnBrk="1" fontAlgn="auto" latinLnBrk="0" hangingPunct="1">
              <a:lnSpc>
                <a:spcPts val="7400"/>
              </a:lnSpc>
              <a:spcBef>
                <a:spcPts val="0"/>
              </a:spcBef>
              <a:spcAft>
                <a:spcPts val="0"/>
              </a:spcAft>
              <a:buClrTx/>
              <a:buSzTx/>
              <a:buFontTx/>
              <a:buNone/>
              <a:tabLst/>
              <a:defRPr/>
            </a:pPr>
            <a:r>
              <a:rPr kumimoji="0" lang="en-IE" sz="5400" b="1" i="0" u="none" strike="noStrike" kern="1200" cap="none" spc="0" normalizeH="0" baseline="0" noProof="0" dirty="0">
                <a:ln>
                  <a:noFill/>
                </a:ln>
                <a:solidFill>
                  <a:prstClr val="white"/>
                </a:solidFill>
                <a:effectLst/>
                <a:uLnTx/>
                <a:uFillTx/>
                <a:latin typeface="Calibri" panose="020F0502020204030204"/>
                <a:ea typeface="+mn-ea"/>
                <a:cs typeface="+mn-cs"/>
              </a:rPr>
              <a:t>DIGITAL </a:t>
            </a:r>
            <a:br>
              <a:rPr kumimoji="0" lang="en-IE" sz="5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IE" sz="5400" b="1" i="0" u="none" strike="noStrike" kern="1200" cap="none" spc="0" normalizeH="0" baseline="0" noProof="0" dirty="0" smtClean="0">
                <a:ln>
                  <a:noFill/>
                </a:ln>
                <a:solidFill>
                  <a:prstClr val="white"/>
                </a:solidFill>
                <a:effectLst/>
                <a:uLnTx/>
                <a:uFillTx/>
                <a:latin typeface="Calibri" panose="020F0502020204030204"/>
                <a:ea typeface="+mn-ea"/>
                <a:cs typeface="+mn-cs"/>
              </a:rPr>
              <a:t>SERVICES </a:t>
            </a:r>
          </a:p>
          <a:p>
            <a:pPr marL="0" marR="0" lvl="0" indent="0" algn="l" defTabSz="914400" rtl="0" eaLnBrk="1" fontAlgn="auto" latinLnBrk="0" hangingPunct="1">
              <a:lnSpc>
                <a:spcPts val="7400"/>
              </a:lnSpc>
              <a:spcBef>
                <a:spcPts val="0"/>
              </a:spcBef>
              <a:spcAft>
                <a:spcPts val="0"/>
              </a:spcAft>
              <a:buClrTx/>
              <a:buSzTx/>
              <a:buFontTx/>
              <a:buNone/>
              <a:tabLst/>
              <a:defRPr/>
            </a:pPr>
            <a:r>
              <a:rPr kumimoji="0" lang="en-IE" sz="5400" b="1" i="0" u="none" strike="noStrike" kern="1200" cap="none" spc="0" normalizeH="0" baseline="0" noProof="0" dirty="0" smtClean="0">
                <a:ln>
                  <a:noFill/>
                </a:ln>
                <a:solidFill>
                  <a:prstClr val="white"/>
                </a:solidFill>
                <a:effectLst/>
                <a:uLnTx/>
                <a:uFillTx/>
                <a:latin typeface="Calibri" panose="020F0502020204030204"/>
                <a:ea typeface="+mn-ea"/>
                <a:cs typeface="+mn-cs"/>
              </a:rPr>
              <a:t>ACT</a:t>
            </a:r>
            <a:r>
              <a:rPr lang="en-IE" sz="5400" b="1" noProof="0" dirty="0">
                <a:solidFill>
                  <a:prstClr val="white"/>
                </a:solidFill>
                <a:latin typeface="Calibri" panose="020F0502020204030204"/>
              </a:rPr>
              <a:t>		</a:t>
            </a:r>
            <a:r>
              <a:rPr kumimoji="0" lang="en-IE" sz="28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ts val="7400"/>
              </a:lnSpc>
              <a:spcBef>
                <a:spcPts val="0"/>
              </a:spcBef>
              <a:spcAft>
                <a:spcPts val="0"/>
              </a:spcAft>
              <a:buClrTx/>
              <a:buSzTx/>
              <a:buFontTx/>
              <a:buNone/>
              <a:tabLst/>
              <a:defRPr/>
            </a:pPr>
            <a:r>
              <a:rPr kumimoji="0" lang="en-IE" sz="54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4348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89" y="218571"/>
            <a:ext cx="10515600" cy="782357"/>
          </a:xfrm>
        </p:spPr>
        <p:txBody>
          <a:bodyPr/>
          <a:lstStyle/>
          <a:p>
            <a:r>
              <a:rPr lang="it-IT" b="1"/>
              <a:t>EU </a:t>
            </a:r>
            <a:r>
              <a:rPr lang="it-IT" b="1" err="1"/>
              <a:t>governance</a:t>
            </a:r>
            <a:r>
              <a:rPr lang="it-IT" b="1"/>
              <a:t> for </a:t>
            </a:r>
            <a:r>
              <a:rPr lang="it-IT" b="1" err="1"/>
              <a:t>supervising</a:t>
            </a:r>
            <a:r>
              <a:rPr lang="it-IT" b="1"/>
              <a:t> </a:t>
            </a:r>
            <a:r>
              <a:rPr lang="it-IT" b="1" err="1"/>
              <a:t>digital</a:t>
            </a:r>
            <a:r>
              <a:rPr lang="it-IT" b="1"/>
              <a:t> </a:t>
            </a:r>
            <a:r>
              <a:rPr lang="it-IT" b="1" err="1"/>
              <a:t>services</a:t>
            </a:r>
            <a:endParaRPr lang="fr-BE" b="1"/>
          </a:p>
        </p:txBody>
      </p:sp>
      <p:sp>
        <p:nvSpPr>
          <p:cNvPr id="7" name="Rectangle 6"/>
          <p:cNvSpPr/>
          <p:nvPr/>
        </p:nvSpPr>
        <p:spPr>
          <a:xfrm>
            <a:off x="846335" y="2401657"/>
            <a:ext cx="3238502" cy="299509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4604533" y="2401655"/>
            <a:ext cx="3238502" cy="2995097"/>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8362731" y="2401656"/>
            <a:ext cx="3238502" cy="2995096"/>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TextBox 9"/>
          <p:cNvSpPr txBox="1"/>
          <p:nvPr/>
        </p:nvSpPr>
        <p:spPr>
          <a:xfrm>
            <a:off x="859210" y="1922332"/>
            <a:ext cx="3238502" cy="858503"/>
          </a:xfrm>
          <a:prstGeom prst="rect">
            <a:avLst/>
          </a:prstGeom>
          <a:solidFill>
            <a:srgbClr val="1E858B"/>
          </a:solidFill>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defTabSz="1155700">
              <a:lnSpc>
                <a:spcPct val="90000"/>
              </a:lnSpc>
              <a:spcBef>
                <a:spcPct val="0"/>
              </a:spcBef>
              <a:spcAft>
                <a:spcPct val="35000"/>
              </a:spcAft>
              <a:defRPr/>
            </a:pPr>
            <a:endParaRPr lang="en-IE" b="1">
              <a:solidFill>
                <a:srgbClr val="FFFFFF"/>
              </a:solidFill>
            </a:endParaRPr>
          </a:p>
          <a:p>
            <a:pPr defTabSz="1155700">
              <a:lnSpc>
                <a:spcPct val="90000"/>
              </a:lnSpc>
              <a:spcBef>
                <a:spcPct val="0"/>
              </a:spcBef>
              <a:spcAft>
                <a:spcPct val="35000"/>
              </a:spcAft>
              <a:defRPr/>
            </a:pPr>
            <a:r>
              <a:rPr lang="en-IE" b="1">
                <a:solidFill>
                  <a:srgbClr val="FFFFFF"/>
                </a:solidFill>
              </a:rPr>
              <a:t>National level:</a:t>
            </a:r>
          </a:p>
          <a:p>
            <a:pPr defTabSz="1155700">
              <a:lnSpc>
                <a:spcPct val="90000"/>
              </a:lnSpc>
              <a:spcBef>
                <a:spcPct val="0"/>
              </a:spcBef>
              <a:spcAft>
                <a:spcPct val="35000"/>
              </a:spcAft>
              <a:defRPr/>
            </a:pPr>
            <a:r>
              <a:rPr lang="en-IE" b="1">
                <a:solidFill>
                  <a:srgbClr val="FFFFFF"/>
                </a:solidFill>
              </a:rPr>
              <a:t>Digital Services Coordinators (DSC)</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3" name="Content Placeholder 2"/>
          <p:cNvSpPr>
            <a:spLocks noGrp="1"/>
          </p:cNvSpPr>
          <p:nvPr>
            <p:ph sz="half" idx="1"/>
          </p:nvPr>
        </p:nvSpPr>
        <p:spPr>
          <a:xfrm>
            <a:off x="863502" y="2203776"/>
            <a:ext cx="3142129" cy="3063966"/>
          </a:xfrm>
        </p:spPr>
        <p:txBody>
          <a:bodyPr/>
          <a:lstStyle/>
          <a:p>
            <a:pPr marL="0" indent="0">
              <a:buNone/>
            </a:pPr>
            <a:endParaRPr lang="it-IT" b="1"/>
          </a:p>
          <a:p>
            <a:endParaRPr lang="it-IT" sz="2000"/>
          </a:p>
          <a:p>
            <a:r>
              <a:rPr lang="it-IT" sz="2000" err="1"/>
              <a:t>Independent</a:t>
            </a:r>
            <a:r>
              <a:rPr lang="it-IT" sz="2000"/>
              <a:t> </a:t>
            </a:r>
            <a:r>
              <a:rPr lang="it-IT" sz="2000" err="1"/>
              <a:t>authorities</a:t>
            </a:r>
            <a:endParaRPr lang="it-IT" sz="2000"/>
          </a:p>
          <a:p>
            <a:r>
              <a:rPr lang="it-IT" sz="2000"/>
              <a:t>Direct </a:t>
            </a:r>
            <a:r>
              <a:rPr lang="it-IT" sz="2000" err="1"/>
              <a:t>supervision</a:t>
            </a:r>
            <a:r>
              <a:rPr lang="it-IT" sz="2000"/>
              <a:t> and </a:t>
            </a:r>
            <a:r>
              <a:rPr lang="it-IT" sz="2000" err="1"/>
              <a:t>enforcement</a:t>
            </a:r>
            <a:r>
              <a:rPr lang="it-IT" sz="2000"/>
              <a:t> (by default)</a:t>
            </a:r>
          </a:p>
          <a:p>
            <a:r>
              <a:rPr lang="it-IT" sz="2000" err="1"/>
              <a:t>Coordination</a:t>
            </a:r>
            <a:r>
              <a:rPr lang="it-IT" sz="2000"/>
              <a:t> with </a:t>
            </a:r>
            <a:r>
              <a:rPr lang="it-IT" sz="2000" err="1"/>
              <a:t>other</a:t>
            </a:r>
            <a:r>
              <a:rPr lang="it-IT" sz="2000"/>
              <a:t> </a:t>
            </a:r>
            <a:r>
              <a:rPr lang="it-IT" sz="2000" err="1"/>
              <a:t>national</a:t>
            </a:r>
            <a:r>
              <a:rPr lang="it-IT" sz="2000"/>
              <a:t> </a:t>
            </a:r>
            <a:r>
              <a:rPr lang="it-IT" sz="2000" err="1"/>
              <a:t>competent</a:t>
            </a:r>
            <a:r>
              <a:rPr lang="it-IT" sz="2000"/>
              <a:t> </a:t>
            </a:r>
            <a:r>
              <a:rPr lang="it-IT" sz="2000" err="1"/>
              <a:t>authorities</a:t>
            </a:r>
            <a:r>
              <a:rPr lang="it-IT" sz="2000"/>
              <a:t> and </a:t>
            </a:r>
            <a:r>
              <a:rPr lang="it-IT" sz="2000" err="1"/>
              <a:t>exchanges</a:t>
            </a:r>
            <a:r>
              <a:rPr lang="it-IT" sz="2000"/>
              <a:t> of </a:t>
            </a:r>
            <a:r>
              <a:rPr lang="it-IT" sz="2000" err="1"/>
              <a:t>views</a:t>
            </a:r>
            <a:endParaRPr lang="it-IT" sz="2000"/>
          </a:p>
          <a:p>
            <a:endParaRPr lang="fr-BE"/>
          </a:p>
        </p:txBody>
      </p:sp>
      <p:sp>
        <p:nvSpPr>
          <p:cNvPr id="11" name="Content Placeholder 10"/>
          <p:cNvSpPr>
            <a:spLocks noGrp="1"/>
          </p:cNvSpPr>
          <p:nvPr>
            <p:ph sz="half" idx="13"/>
          </p:nvPr>
        </p:nvSpPr>
        <p:spPr>
          <a:xfrm>
            <a:off x="4581934" y="2239851"/>
            <a:ext cx="3204494" cy="3096261"/>
          </a:xfrm>
        </p:spPr>
        <p:txBody>
          <a:bodyPr>
            <a:noAutofit/>
          </a:bodyPr>
          <a:lstStyle/>
          <a:p>
            <a:endParaRPr lang="it-IT" sz="1800"/>
          </a:p>
          <a:p>
            <a:endParaRPr lang="it-IT" sz="1800"/>
          </a:p>
          <a:p>
            <a:r>
              <a:rPr lang="it-IT" sz="1800"/>
              <a:t>Ad-hoc </a:t>
            </a:r>
            <a:r>
              <a:rPr lang="it-IT" sz="1800" err="1"/>
              <a:t>independent</a:t>
            </a:r>
            <a:r>
              <a:rPr lang="it-IT" sz="1800"/>
              <a:t> </a:t>
            </a:r>
            <a:r>
              <a:rPr lang="it-IT" sz="1800" err="1"/>
              <a:t>advisory</a:t>
            </a:r>
            <a:r>
              <a:rPr lang="it-IT" sz="1800"/>
              <a:t> </a:t>
            </a:r>
            <a:r>
              <a:rPr lang="it-IT" sz="1800" err="1"/>
              <a:t>group</a:t>
            </a:r>
            <a:endParaRPr lang="it-IT" sz="1800"/>
          </a:p>
          <a:p>
            <a:r>
              <a:rPr lang="it-IT" sz="1800" err="1"/>
              <a:t>Composed</a:t>
            </a:r>
            <a:r>
              <a:rPr lang="it-IT" sz="1800"/>
              <a:t> by </a:t>
            </a:r>
            <a:r>
              <a:rPr lang="it-IT" sz="1800" err="1"/>
              <a:t>national</a:t>
            </a:r>
            <a:r>
              <a:rPr lang="it-IT" sz="1800"/>
              <a:t> Digital Services </a:t>
            </a:r>
            <a:r>
              <a:rPr lang="it-IT" sz="1800" err="1"/>
              <a:t>Coordinators</a:t>
            </a:r>
            <a:r>
              <a:rPr lang="it-IT" sz="1800"/>
              <a:t> </a:t>
            </a:r>
          </a:p>
          <a:p>
            <a:r>
              <a:rPr lang="it-IT" sz="1800" err="1"/>
              <a:t>Chaired</a:t>
            </a:r>
            <a:r>
              <a:rPr lang="it-IT" sz="1800"/>
              <a:t> by the Commission</a:t>
            </a:r>
          </a:p>
          <a:p>
            <a:r>
              <a:rPr lang="it-IT" sz="1800" err="1"/>
              <a:t>Advises</a:t>
            </a:r>
            <a:r>
              <a:rPr lang="it-IT" sz="1800"/>
              <a:t> </a:t>
            </a:r>
            <a:r>
              <a:rPr lang="it-IT" sz="1800" err="1"/>
              <a:t>DSCs</a:t>
            </a:r>
            <a:r>
              <a:rPr lang="it-IT" sz="1800"/>
              <a:t> and COM, </a:t>
            </a:r>
            <a:r>
              <a:rPr lang="it-IT" sz="1800" err="1"/>
              <a:t>recommends</a:t>
            </a:r>
            <a:r>
              <a:rPr lang="it-IT" sz="1800"/>
              <a:t> </a:t>
            </a:r>
            <a:r>
              <a:rPr lang="it-IT" sz="1800" err="1"/>
              <a:t>actions</a:t>
            </a:r>
            <a:endParaRPr lang="it-IT" sz="1800"/>
          </a:p>
        </p:txBody>
      </p:sp>
      <p:sp>
        <p:nvSpPr>
          <p:cNvPr id="13" name="TextBox 12"/>
          <p:cNvSpPr txBox="1"/>
          <p:nvPr/>
        </p:nvSpPr>
        <p:spPr>
          <a:xfrm>
            <a:off x="4604533" y="1922331"/>
            <a:ext cx="3238502" cy="858503"/>
          </a:xfrm>
          <a:prstGeom prst="rect">
            <a:avLst/>
          </a:prstGeom>
          <a:solidFill>
            <a:srgbClr val="1E858B"/>
          </a:solidFill>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defTabSz="1155700">
              <a:lnSpc>
                <a:spcPct val="90000"/>
              </a:lnSpc>
              <a:spcBef>
                <a:spcPct val="0"/>
              </a:spcBef>
              <a:spcAft>
                <a:spcPct val="35000"/>
              </a:spcAft>
              <a:defRPr/>
            </a:pPr>
            <a:endParaRPr lang="en-IE" b="1">
              <a:solidFill>
                <a:srgbClr val="FFFFFF"/>
              </a:solidFill>
            </a:endParaRPr>
          </a:p>
          <a:p>
            <a:pPr defTabSz="1155700">
              <a:lnSpc>
                <a:spcPct val="90000"/>
              </a:lnSpc>
              <a:spcBef>
                <a:spcPct val="0"/>
              </a:spcBef>
              <a:spcAft>
                <a:spcPct val="35000"/>
              </a:spcAft>
              <a:defRPr/>
            </a:pPr>
            <a:r>
              <a:rPr lang="en-IE" b="1">
                <a:solidFill>
                  <a:srgbClr val="FFFFFF"/>
                </a:solidFill>
              </a:rPr>
              <a:t>European Board for Digital Services</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p:cNvSpPr txBox="1"/>
          <p:nvPr/>
        </p:nvSpPr>
        <p:spPr>
          <a:xfrm>
            <a:off x="8362731" y="1922332"/>
            <a:ext cx="3238502" cy="858503"/>
          </a:xfrm>
          <a:prstGeom prst="rect">
            <a:avLst/>
          </a:prstGeom>
          <a:solidFill>
            <a:srgbClr val="1E858B"/>
          </a:solidFill>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p>
            <a:pPr defTabSz="1155700">
              <a:lnSpc>
                <a:spcPct val="90000"/>
              </a:lnSpc>
              <a:spcBef>
                <a:spcPct val="0"/>
              </a:spcBef>
              <a:spcAft>
                <a:spcPct val="35000"/>
              </a:spcAft>
              <a:defRPr/>
            </a:pPr>
            <a:r>
              <a:rPr lang="en-IE" b="1">
                <a:solidFill>
                  <a:srgbClr val="FFFFFF"/>
                </a:solidFill>
              </a:rPr>
              <a:t>European Commission</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a:ea typeface="+mn-ea"/>
              <a:cs typeface="+mn-cs"/>
            </a:endParaRPr>
          </a:p>
        </p:txBody>
      </p:sp>
      <p:sp>
        <p:nvSpPr>
          <p:cNvPr id="12" name="Content Placeholder 11"/>
          <p:cNvSpPr>
            <a:spLocks noGrp="1"/>
          </p:cNvSpPr>
          <p:nvPr>
            <p:ph sz="half" idx="14"/>
          </p:nvPr>
        </p:nvSpPr>
        <p:spPr>
          <a:xfrm>
            <a:off x="8388481" y="2156797"/>
            <a:ext cx="3358489" cy="3401759"/>
          </a:xfrm>
        </p:spPr>
        <p:txBody>
          <a:bodyPr>
            <a:normAutofit/>
          </a:bodyPr>
          <a:lstStyle/>
          <a:p>
            <a:endParaRPr lang="it-IT" sz="2000"/>
          </a:p>
          <a:p>
            <a:endParaRPr lang="it-IT" sz="2000"/>
          </a:p>
          <a:p>
            <a:pPr>
              <a:spcAft>
                <a:spcPts val="600"/>
              </a:spcAft>
            </a:pPr>
            <a:r>
              <a:rPr lang="it-IT" sz="2000"/>
              <a:t>Direct </a:t>
            </a:r>
            <a:r>
              <a:rPr lang="it-IT" sz="2000" err="1"/>
              <a:t>enforcement</a:t>
            </a:r>
            <a:r>
              <a:rPr lang="it-IT" sz="2000"/>
              <a:t> </a:t>
            </a:r>
            <a:r>
              <a:rPr lang="it-IT" sz="2000" err="1"/>
              <a:t>powers</a:t>
            </a:r>
            <a:r>
              <a:rPr lang="it-IT" sz="2000"/>
              <a:t> vis à vis </a:t>
            </a:r>
            <a:r>
              <a:rPr lang="it-IT" sz="2000" err="1"/>
              <a:t>very</a:t>
            </a:r>
            <a:r>
              <a:rPr lang="it-IT" sz="2000"/>
              <a:t> large online </a:t>
            </a:r>
            <a:r>
              <a:rPr lang="it-IT" sz="2000" err="1"/>
              <a:t>platforms</a:t>
            </a:r>
            <a:endParaRPr lang="it-IT" sz="2000"/>
          </a:p>
          <a:p>
            <a:r>
              <a:rPr lang="it-IT" sz="2000" err="1"/>
              <a:t>Advises</a:t>
            </a:r>
            <a:r>
              <a:rPr lang="it-IT" sz="2000"/>
              <a:t> on cross-</a:t>
            </a:r>
            <a:r>
              <a:rPr lang="it-IT" sz="2000" err="1"/>
              <a:t>border</a:t>
            </a:r>
            <a:r>
              <a:rPr lang="it-IT" sz="2000"/>
              <a:t> </a:t>
            </a:r>
            <a:r>
              <a:rPr lang="it-IT" sz="2000" err="1"/>
              <a:t>disputes</a:t>
            </a:r>
            <a:endParaRPr lang="it-IT" sz="2000"/>
          </a:p>
          <a:p>
            <a:r>
              <a:rPr lang="it-IT" sz="2000" err="1"/>
              <a:t>Intervenes</a:t>
            </a:r>
            <a:r>
              <a:rPr lang="it-IT" sz="2000"/>
              <a:t> </a:t>
            </a:r>
            <a:r>
              <a:rPr lang="it-IT" sz="2000" err="1"/>
              <a:t>following</a:t>
            </a:r>
            <a:r>
              <a:rPr lang="it-IT" sz="2000"/>
              <a:t> DSC </a:t>
            </a:r>
            <a:r>
              <a:rPr lang="it-IT" sz="2000" err="1"/>
              <a:t>requests</a:t>
            </a:r>
            <a:endParaRPr lang="it-IT" sz="2000"/>
          </a:p>
          <a:p>
            <a:pPr lvl="1">
              <a:spcBef>
                <a:spcPts val="600"/>
              </a:spcBef>
              <a:spcAft>
                <a:spcPts val="600"/>
              </a:spcAft>
            </a:pPr>
            <a:endParaRPr lang="fr-BE" sz="2000"/>
          </a:p>
        </p:txBody>
      </p:sp>
      <p:sp>
        <p:nvSpPr>
          <p:cNvPr id="5" name="TextBox 4"/>
          <p:cNvSpPr txBox="1"/>
          <p:nvPr/>
        </p:nvSpPr>
        <p:spPr>
          <a:xfrm>
            <a:off x="846335" y="5556424"/>
            <a:ext cx="10742023" cy="590931"/>
          </a:xfrm>
          <a:prstGeom prst="rect">
            <a:avLst/>
          </a:prstGeom>
          <a:solidFill>
            <a:srgbClr val="1E858B"/>
          </a:solidFill>
        </p:spPr>
        <p:style>
          <a:lnRef idx="0">
            <a:scrgbClr r="0" g="0" b="0"/>
          </a:lnRef>
          <a:fillRef idx="0">
            <a:scrgbClr r="0" g="0" b="0"/>
          </a:fillRef>
          <a:effectRef idx="0">
            <a:scrgbClr r="0" g="0" b="0"/>
          </a:effectRef>
          <a:fontRef idx="minor">
            <a:schemeClr val="lt1"/>
          </a:fontRef>
        </p:style>
        <p:txBody>
          <a:bodyPr spcFirstLastPara="0" vert="horz" wrap="square" lIns="184912" tIns="105664" rIns="184912" bIns="105664" numCol="1" spcCol="1270" anchor="ctr" anchorCtr="0">
            <a:noAutofit/>
          </a:bodyPr>
          <a:lstStyle>
            <a:defPPr>
              <a:defRPr lang="fr-FR"/>
            </a:defPPr>
            <a:lvl1pPr defTabSz="1155700">
              <a:lnSpc>
                <a:spcPct val="90000"/>
              </a:lnSpc>
              <a:spcBef>
                <a:spcPct val="0"/>
              </a:spcBef>
              <a:spcAft>
                <a:spcPct val="35000"/>
              </a:spcAft>
              <a:defRPr b="1">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E"/>
              <a:t>Breaches of DSA obligations =&gt; Digital Services Coordinators and the Commission can impose various sanctions and fines up to </a:t>
            </a:r>
            <a:r>
              <a:rPr lang="en-US"/>
              <a:t>6% of the provider’s turnover</a:t>
            </a:r>
          </a:p>
        </p:txBody>
      </p:sp>
    </p:spTree>
    <p:extLst>
      <p:ext uri="{BB962C8B-B14F-4D97-AF65-F5344CB8AC3E}">
        <p14:creationId xmlns:p14="http://schemas.microsoft.com/office/powerpoint/2010/main" val="290594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solidFill>
                  <a:schemeClr val="bg1"/>
                </a:solidFill>
              </a:rPr>
              <a:t>Thank you!</a:t>
            </a:r>
            <a:endParaRPr lang="en-IE" dirty="0">
              <a:solidFill>
                <a:schemeClr val="bg1"/>
              </a:solidFill>
            </a:endParaRPr>
          </a:p>
        </p:txBody>
      </p:sp>
      <p:sp>
        <p:nvSpPr>
          <p:cNvPr id="3" name="Subtitle 2"/>
          <p:cNvSpPr>
            <a:spLocks noGrp="1"/>
          </p:cNvSpPr>
          <p:nvPr>
            <p:ph type="subTitle" idx="1"/>
          </p:nvPr>
        </p:nvSpPr>
        <p:spPr>
          <a:xfrm>
            <a:off x="838200" y="3836976"/>
            <a:ext cx="10889439" cy="1620145"/>
          </a:xfrm>
        </p:spPr>
        <p:txBody>
          <a:bodyPr/>
          <a:lstStyle/>
          <a:p>
            <a:r>
              <a:rPr lang="et-EE" sz="1800" b="1" dirty="0" smtClean="0"/>
              <a:t>Agne KAARLEP</a:t>
            </a:r>
            <a:endParaRPr lang="en-IE" sz="1800" b="1" dirty="0"/>
          </a:p>
          <a:p>
            <a:r>
              <a:rPr lang="en-IE" dirty="0" smtClean="0"/>
              <a:t>Policy officer @ </a:t>
            </a:r>
            <a:r>
              <a:rPr lang="en-IE" dirty="0"/>
              <a:t>DG </a:t>
            </a:r>
            <a:r>
              <a:rPr lang="en-IE" dirty="0" smtClean="0"/>
              <a:t>CONNECT</a:t>
            </a:r>
          </a:p>
          <a:p>
            <a:r>
              <a:rPr lang="et-EE" dirty="0" err="1" smtClean="0">
                <a:hlinkClick r:id="rId2"/>
              </a:rPr>
              <a:t>Agne.Kaarlep</a:t>
            </a:r>
            <a:r>
              <a:rPr lang="en-IE" dirty="0" smtClean="0">
                <a:hlinkClick r:id="rId2"/>
              </a:rPr>
              <a:t>@ec.europa.eu</a:t>
            </a:r>
            <a:r>
              <a:rPr lang="en-IE" dirty="0" smtClean="0"/>
              <a:t> </a:t>
            </a:r>
            <a:endParaRPr lang="en-IE" dirty="0"/>
          </a:p>
        </p:txBody>
      </p:sp>
      <p:sp>
        <p:nvSpPr>
          <p:cNvPr id="4" name="Subtitle 2"/>
          <p:cNvSpPr txBox="1">
            <a:spLocks/>
          </p:cNvSpPr>
          <p:nvPr/>
        </p:nvSpPr>
        <p:spPr>
          <a:xfrm>
            <a:off x="838200" y="4854211"/>
            <a:ext cx="8941016" cy="1853519"/>
          </a:xfrm>
          <a:prstGeom prst="rect">
            <a:avLst/>
          </a:prstGeom>
        </p:spPr>
        <p:txBody>
          <a:bodyPr vert="horz" wrap="square" lIns="91440" tIns="45720" rIns="91440" bIns="45720"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50" b="1" dirty="0"/>
              <a:t>© European Union 2020</a:t>
            </a:r>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299" y="5601921"/>
            <a:ext cx="1023496" cy="358097"/>
          </a:xfrm>
          <a:prstGeom prst="rect">
            <a:avLst/>
          </a:prstGeom>
        </p:spPr>
      </p:pic>
    </p:spTree>
    <p:extLst>
      <p:ext uri="{BB962C8B-B14F-4D97-AF65-F5344CB8AC3E}">
        <p14:creationId xmlns:p14="http://schemas.microsoft.com/office/powerpoint/2010/main" val="2174341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graphical user interface&#10;&#10;Description automatically generated">
            <a:extLst>
              <a:ext uri="{FF2B5EF4-FFF2-40B4-BE49-F238E27FC236}">
                <a16:creationId xmlns:a16="http://schemas.microsoft.com/office/drawing/2014/main" id="{C5CEE6EF-EED7-4E91-9A1C-333F50584F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507120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DB92F9-973E-49E4-91FD-2C6D9AE46B77}"/>
              </a:ext>
            </a:extLst>
          </p:cNvPr>
          <p:cNvSpPr/>
          <p:nvPr/>
        </p:nvSpPr>
        <p:spPr>
          <a:xfrm>
            <a:off x="2876" y="2378794"/>
            <a:ext cx="12191998" cy="29548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C0C0C0"/>
              </a:highlight>
              <a:uLnTx/>
              <a:uFillTx/>
              <a:latin typeface="Calibri" panose="020F0502020204030204"/>
              <a:ea typeface="+mn-ea"/>
              <a:cs typeface="Calibri"/>
            </a:endParaRPr>
          </a:p>
        </p:txBody>
      </p:sp>
      <p:sp>
        <p:nvSpPr>
          <p:cNvPr id="4" name="TextBox 3">
            <a:extLst>
              <a:ext uri="{FF2B5EF4-FFF2-40B4-BE49-F238E27FC236}">
                <a16:creationId xmlns:a16="http://schemas.microsoft.com/office/drawing/2014/main" id="{A6FDE9FC-4421-4FF5-8D4A-3F17D1334823}"/>
              </a:ext>
            </a:extLst>
          </p:cNvPr>
          <p:cNvSpPr txBox="1"/>
          <p:nvPr/>
        </p:nvSpPr>
        <p:spPr>
          <a:xfrm>
            <a:off x="2562655" y="1718635"/>
            <a:ext cx="88967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n-ea"/>
                <a:cs typeface="Calibri"/>
              </a:rPr>
              <a:t>OBJECTIVES</a:t>
            </a:r>
          </a:p>
        </p:txBody>
      </p:sp>
      <p:pic>
        <p:nvPicPr>
          <p:cNvPr id="7" name="Picture 7" descr="Icon&#10;&#10;Description automatically generated">
            <a:extLst>
              <a:ext uri="{FF2B5EF4-FFF2-40B4-BE49-F238E27FC236}">
                <a16:creationId xmlns:a16="http://schemas.microsoft.com/office/drawing/2014/main" id="{DB29DC9C-A1DB-422F-9FE7-A2EBED028F9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2604" y="2794179"/>
            <a:ext cx="1856283" cy="1843792"/>
          </a:xfrm>
          <a:prstGeom prst="rect">
            <a:avLst/>
          </a:prstGeom>
        </p:spPr>
      </p:pic>
      <p:sp>
        <p:nvSpPr>
          <p:cNvPr id="5" name="TextBox 4">
            <a:extLst>
              <a:ext uri="{FF2B5EF4-FFF2-40B4-BE49-F238E27FC236}">
                <a16:creationId xmlns:a16="http://schemas.microsoft.com/office/drawing/2014/main" id="{ADB27ADA-FC33-4FF2-8CD2-BDD79E3E74F3}"/>
              </a:ext>
            </a:extLst>
          </p:cNvPr>
          <p:cNvSpPr txBox="1"/>
          <p:nvPr/>
        </p:nvSpPr>
        <p:spPr>
          <a:xfrm>
            <a:off x="3337145" y="2792928"/>
            <a:ext cx="323858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to create a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safer digital</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space</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in which the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fundamental rights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of all users of digital services are protected</a:t>
            </a:r>
            <a:endParaRPr kumimoji="0" lang="en-US" sz="24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p:txBody>
      </p:sp>
      <p:sp>
        <p:nvSpPr>
          <p:cNvPr id="6" name="TextBox 5">
            <a:extLst>
              <a:ext uri="{FF2B5EF4-FFF2-40B4-BE49-F238E27FC236}">
                <a16:creationId xmlns:a16="http://schemas.microsoft.com/office/drawing/2014/main" id="{B3A3ED65-C635-4DAC-A900-9138FD31D4DB}"/>
              </a:ext>
            </a:extLst>
          </p:cNvPr>
          <p:cNvSpPr txBox="1"/>
          <p:nvPr/>
        </p:nvSpPr>
        <p:spPr>
          <a:xfrm>
            <a:off x="7721766" y="2792929"/>
            <a:ext cx="40384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to establish a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level playing field</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to foster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innovation, growth, and competitiveness</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both in the European Single Market and globally</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2" name="TextBox 1">
            <a:extLst>
              <a:ext uri="{FF2B5EF4-FFF2-40B4-BE49-F238E27FC236}">
                <a16:creationId xmlns:a16="http://schemas.microsoft.com/office/drawing/2014/main" id="{58701FA6-8484-49BC-B8F3-CC993376426A}"/>
              </a:ext>
            </a:extLst>
          </p:cNvPr>
          <p:cNvSpPr txBox="1"/>
          <p:nvPr/>
        </p:nvSpPr>
        <p:spPr>
          <a:xfrm>
            <a:off x="2638269" y="2788170"/>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Broadway"/>
                <a:ea typeface="+mn-ea"/>
                <a:cs typeface="+mn-cs"/>
              </a:rPr>
              <a:t>1. </a:t>
            </a:r>
          </a:p>
        </p:txBody>
      </p:sp>
      <p:sp>
        <p:nvSpPr>
          <p:cNvPr id="9" name="TextBox 8">
            <a:extLst>
              <a:ext uri="{FF2B5EF4-FFF2-40B4-BE49-F238E27FC236}">
                <a16:creationId xmlns:a16="http://schemas.microsoft.com/office/drawing/2014/main" id="{2C720A6A-89D7-454D-A27F-71022F46506F}"/>
              </a:ext>
            </a:extLst>
          </p:cNvPr>
          <p:cNvSpPr txBox="1"/>
          <p:nvPr/>
        </p:nvSpPr>
        <p:spPr>
          <a:xfrm>
            <a:off x="7010400" y="2788169"/>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Broadway"/>
                <a:ea typeface="+mn-ea"/>
                <a:cs typeface="+mn-cs"/>
              </a:rPr>
              <a:t>2. </a:t>
            </a:r>
          </a:p>
        </p:txBody>
      </p:sp>
    </p:spTree>
    <p:extLst>
      <p:ext uri="{BB962C8B-B14F-4D97-AF65-F5344CB8AC3E}">
        <p14:creationId xmlns:p14="http://schemas.microsoft.com/office/powerpoint/2010/main" val="140282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0788"/>
          </a:xfrm>
        </p:spPr>
        <p:txBody>
          <a:bodyPr/>
          <a:lstStyle/>
          <a:p>
            <a:r>
              <a:rPr lang="en-IE" b="1" dirty="0"/>
              <a:t>Intermediary services in scope</a:t>
            </a:r>
          </a:p>
        </p:txBody>
      </p:sp>
      <p:graphicFrame>
        <p:nvGraphicFramePr>
          <p:cNvPr id="7" name="Content Placeholder 3"/>
          <p:cNvGraphicFramePr>
            <a:graphicFrameLocks noGrp="1"/>
          </p:cNvGraphicFramePr>
          <p:nvPr>
            <p:ph idx="1"/>
            <p:extLst/>
          </p:nvPr>
        </p:nvGraphicFramePr>
        <p:xfrm>
          <a:off x="838200" y="163585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9065876" y="1759502"/>
            <a:ext cx="2714997" cy="1200329"/>
          </a:xfrm>
          <a:prstGeom prst="rect">
            <a:avLst/>
          </a:prstGeom>
          <a:noFill/>
          <a:ln w="44450">
            <a:solidFill>
              <a:srgbClr val="5B9BD5"/>
            </a:solidFill>
          </a:ln>
        </p:spPr>
        <p:txBody>
          <a:bodyPr wrap="square" rtlCol="0">
            <a:spAutoFit/>
          </a:bodyPr>
          <a:lstStyle/>
          <a:p>
            <a:r>
              <a:rPr lang="en-GB" sz="2400"/>
              <a:t>Internet access providers, domain name registries </a:t>
            </a:r>
          </a:p>
        </p:txBody>
      </p:sp>
      <p:sp>
        <p:nvSpPr>
          <p:cNvPr id="10" name="TextBox 9"/>
          <p:cNvSpPr txBox="1"/>
          <p:nvPr/>
        </p:nvSpPr>
        <p:spPr>
          <a:xfrm>
            <a:off x="9084926" y="4230059"/>
            <a:ext cx="2714997" cy="830997"/>
          </a:xfrm>
          <a:prstGeom prst="rect">
            <a:avLst/>
          </a:prstGeom>
          <a:noFill/>
          <a:ln w="47625">
            <a:solidFill>
              <a:srgbClr val="52CAB8"/>
            </a:solidFill>
          </a:ln>
        </p:spPr>
        <p:txBody>
          <a:bodyPr wrap="square" rtlCol="0">
            <a:spAutoFit/>
          </a:bodyPr>
          <a:lstStyle>
            <a:defPPr>
              <a:defRPr lang="fr-FR"/>
            </a:defPPr>
            <a:lvl1pPr>
              <a:defRPr sz="2400"/>
            </a:lvl1pPr>
          </a:lstStyle>
          <a:p>
            <a:r>
              <a:rPr lang="en-GB"/>
              <a:t>Cloud services,  webhosting</a:t>
            </a:r>
            <a:endParaRPr lang="fr-BE"/>
          </a:p>
        </p:txBody>
      </p:sp>
      <p:sp>
        <p:nvSpPr>
          <p:cNvPr id="11" name="TextBox 10"/>
          <p:cNvSpPr txBox="1"/>
          <p:nvPr/>
        </p:nvSpPr>
        <p:spPr>
          <a:xfrm>
            <a:off x="398737" y="2350713"/>
            <a:ext cx="3134788" cy="2215991"/>
          </a:xfrm>
          <a:prstGeom prst="rect">
            <a:avLst/>
          </a:prstGeom>
          <a:noFill/>
          <a:ln w="38100">
            <a:solidFill>
              <a:srgbClr val="49BF64"/>
            </a:solidFill>
          </a:ln>
        </p:spPr>
        <p:txBody>
          <a:bodyPr wrap="square" rtlCol="0">
            <a:spAutoFit/>
          </a:bodyPr>
          <a:lstStyle/>
          <a:p>
            <a:pPr lvl="0"/>
            <a:r>
              <a:rPr lang="en-GB" sz="2400" dirty="0"/>
              <a:t>Online marketplaces, app stores, collaborative economy </a:t>
            </a:r>
            <a:r>
              <a:rPr lang="en-GB" sz="2400" dirty="0" smtClean="0"/>
              <a:t>platforms, </a:t>
            </a:r>
            <a:r>
              <a:rPr lang="en-GB" sz="2400" dirty="0"/>
              <a:t>social networks</a:t>
            </a:r>
          </a:p>
          <a:p>
            <a:pPr lvl="0"/>
            <a:endParaRPr lang="fr-BE" dirty="0"/>
          </a:p>
        </p:txBody>
      </p:sp>
      <p:sp>
        <p:nvSpPr>
          <p:cNvPr id="12" name="TextBox 11"/>
          <p:cNvSpPr txBox="1"/>
          <p:nvPr/>
        </p:nvSpPr>
        <p:spPr>
          <a:xfrm>
            <a:off x="398737" y="5063278"/>
            <a:ext cx="3147980" cy="1200329"/>
          </a:xfrm>
          <a:prstGeom prst="rect">
            <a:avLst/>
          </a:prstGeom>
          <a:noFill/>
          <a:ln w="44450">
            <a:solidFill>
              <a:srgbClr val="70AD47"/>
            </a:solidFill>
          </a:ln>
        </p:spPr>
        <p:txBody>
          <a:bodyPr wrap="square" lIns="91440" tIns="45720" rIns="91440" bIns="45720" rtlCol="0" anchor="t">
            <a:spAutoFit/>
          </a:bodyPr>
          <a:lstStyle/>
          <a:p>
            <a:r>
              <a:rPr lang="en-GB" sz="2400"/>
              <a:t>Online platforms with over 45 million users in the EU</a:t>
            </a:r>
          </a:p>
        </p:txBody>
      </p:sp>
      <p:cxnSp>
        <p:nvCxnSpPr>
          <p:cNvPr id="16" name="Elbow Connector 15"/>
          <p:cNvCxnSpPr/>
          <p:nvPr/>
        </p:nvCxnSpPr>
        <p:spPr>
          <a:xfrm flipV="1">
            <a:off x="7629525" y="4569144"/>
            <a:ext cx="1436351" cy="2856"/>
          </a:xfrm>
          <a:prstGeom prst="bentConnector3">
            <a:avLst/>
          </a:prstGeom>
          <a:ln w="47625">
            <a:solidFill>
              <a:srgbClr val="52CAB8"/>
            </a:solidFill>
            <a:tailEnd type="triangle"/>
          </a:ln>
        </p:spPr>
        <p:style>
          <a:lnRef idx="1">
            <a:schemeClr val="accent6"/>
          </a:lnRef>
          <a:fillRef idx="0">
            <a:schemeClr val="accent6"/>
          </a:fillRef>
          <a:effectRef idx="0">
            <a:schemeClr val="accent6"/>
          </a:effectRef>
          <a:fontRef idx="minor">
            <a:schemeClr val="tx1"/>
          </a:fontRef>
        </p:style>
      </p:cxnSp>
      <p:cxnSp>
        <p:nvCxnSpPr>
          <p:cNvPr id="18" name="Elbow Connector 17"/>
          <p:cNvCxnSpPr/>
          <p:nvPr/>
        </p:nvCxnSpPr>
        <p:spPr>
          <a:xfrm rot="10800000" flipV="1">
            <a:off x="3543300" y="3674886"/>
            <a:ext cx="2137460" cy="1"/>
          </a:xfrm>
          <a:prstGeom prst="bentConnector3">
            <a:avLst/>
          </a:prstGeom>
          <a:ln w="47625">
            <a:solidFill>
              <a:srgbClr val="49BF6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a:off x="3546718" y="5799719"/>
            <a:ext cx="2066639" cy="2642"/>
          </a:xfrm>
          <a:prstGeom prst="bentConnector3">
            <a:avLst/>
          </a:prstGeom>
          <a:ln w="47625">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9" idx="1"/>
          </p:cNvCxnSpPr>
          <p:nvPr/>
        </p:nvCxnSpPr>
        <p:spPr>
          <a:xfrm>
            <a:off x="7453127" y="2353569"/>
            <a:ext cx="1612749" cy="6098"/>
          </a:xfrm>
          <a:prstGeom prst="bentConnector3">
            <a:avLst/>
          </a:prstGeom>
          <a:ln w="47625">
            <a:solidFill>
              <a:srgbClr val="5B9BD5"/>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6898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7687-00FA-4928-BD0B-2A4850D59572}"/>
              </a:ext>
            </a:extLst>
          </p:cNvPr>
          <p:cNvSpPr>
            <a:spLocks noGrp="1"/>
          </p:cNvSpPr>
          <p:nvPr>
            <p:ph type="title"/>
          </p:nvPr>
        </p:nvSpPr>
        <p:spPr/>
        <p:txBody>
          <a:bodyPr/>
          <a:lstStyle/>
          <a:p>
            <a:r>
              <a:rPr lang="en-GB" b="1" dirty="0">
                <a:cs typeface="Calibri Light"/>
              </a:rPr>
              <a:t>DSA: new rules for online intermediaries </a:t>
            </a:r>
            <a:endParaRPr lang="en-GB" b="1" dirty="0"/>
          </a:p>
        </p:txBody>
      </p:sp>
      <p:pic>
        <p:nvPicPr>
          <p:cNvPr id="4" name="Graphic 4" descr="Jail outline">
            <a:extLst>
              <a:ext uri="{FF2B5EF4-FFF2-40B4-BE49-F238E27FC236}">
                <a16:creationId xmlns:a16="http://schemas.microsoft.com/office/drawing/2014/main" id="{ECB91811-5392-47B9-8C3C-E6B780CDD376}"/>
              </a:ext>
            </a:extLst>
          </p:cNvPr>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5182" y="1688812"/>
            <a:ext cx="914400" cy="914400"/>
          </a:xfrm>
        </p:spPr>
      </p:pic>
      <p:pic>
        <p:nvPicPr>
          <p:cNvPr id="6" name="Graphic 6" descr="Clipboard Partially Ticked outline">
            <a:extLst>
              <a:ext uri="{FF2B5EF4-FFF2-40B4-BE49-F238E27FC236}">
                <a16:creationId xmlns:a16="http://schemas.microsoft.com/office/drawing/2014/main" id="{C6DDDB7A-F56B-470B-91C3-38FAA6671E94}"/>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36914" y="3136323"/>
            <a:ext cx="914400" cy="914400"/>
          </a:xfrm>
          <a:prstGeom prst="rect">
            <a:avLst/>
          </a:prstGeom>
        </p:spPr>
      </p:pic>
      <p:pic>
        <p:nvPicPr>
          <p:cNvPr id="7" name="Graphic 7" descr="Search Inventory outline">
            <a:extLst>
              <a:ext uri="{FF2B5EF4-FFF2-40B4-BE49-F238E27FC236}">
                <a16:creationId xmlns:a16="http://schemas.microsoft.com/office/drawing/2014/main" id="{C0A4760F-99FD-4E70-987D-11C299BCD582}"/>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97528" y="4868141"/>
            <a:ext cx="914400" cy="914400"/>
          </a:xfrm>
          <a:prstGeom prst="rect">
            <a:avLst/>
          </a:prstGeom>
        </p:spPr>
      </p:pic>
      <p:sp>
        <p:nvSpPr>
          <p:cNvPr id="3" name="TextBox 2">
            <a:extLst>
              <a:ext uri="{FF2B5EF4-FFF2-40B4-BE49-F238E27FC236}">
                <a16:creationId xmlns:a16="http://schemas.microsoft.com/office/drawing/2014/main" id="{A44E9279-C192-4DD4-A701-599355BDB4E9}"/>
              </a:ext>
            </a:extLst>
          </p:cNvPr>
          <p:cNvSpPr txBox="1"/>
          <p:nvPr/>
        </p:nvSpPr>
        <p:spPr>
          <a:xfrm>
            <a:off x="2481695" y="1884218"/>
            <a:ext cx="54015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Liability regime for intermediaries</a:t>
            </a:r>
            <a:endParaRPr lang="en-US" sz="2800">
              <a:cs typeface="Calibri"/>
            </a:endParaRPr>
          </a:p>
        </p:txBody>
      </p:sp>
      <p:sp>
        <p:nvSpPr>
          <p:cNvPr id="8" name="TextBox 7">
            <a:extLst>
              <a:ext uri="{FF2B5EF4-FFF2-40B4-BE49-F238E27FC236}">
                <a16:creationId xmlns:a16="http://schemas.microsoft.com/office/drawing/2014/main" id="{1181564D-0CDE-40E6-9AF3-F8947FBFCDFB}"/>
              </a:ext>
            </a:extLst>
          </p:cNvPr>
          <p:cNvSpPr txBox="1"/>
          <p:nvPr/>
        </p:nvSpPr>
        <p:spPr>
          <a:xfrm>
            <a:off x="2455717" y="3330286"/>
            <a:ext cx="540153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Due diligence obligations</a:t>
            </a:r>
            <a:endParaRPr lang="en-US" sz="2000"/>
          </a:p>
        </p:txBody>
      </p:sp>
      <p:graphicFrame>
        <p:nvGraphicFramePr>
          <p:cNvPr id="5" name="Content Placeholder 3">
            <a:extLst>
              <a:ext uri="{FF2B5EF4-FFF2-40B4-BE49-F238E27FC236}">
                <a16:creationId xmlns:a16="http://schemas.microsoft.com/office/drawing/2014/main" id="{71930462-77D1-4175-AA30-59526707C638}"/>
              </a:ext>
            </a:extLst>
          </p:cNvPr>
          <p:cNvGraphicFramePr>
            <a:graphicFrameLocks/>
          </p:cNvGraphicFramePr>
          <p:nvPr>
            <p:extLst/>
          </p:nvPr>
        </p:nvGraphicFramePr>
        <p:xfrm>
          <a:off x="933450" y="3073266"/>
          <a:ext cx="921327" cy="3854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1" name="TextBox 70">
            <a:extLst>
              <a:ext uri="{FF2B5EF4-FFF2-40B4-BE49-F238E27FC236}">
                <a16:creationId xmlns:a16="http://schemas.microsoft.com/office/drawing/2014/main" id="{F64F9C26-A3F3-4764-9EFA-798868B58EA9}"/>
              </a:ext>
            </a:extLst>
          </p:cNvPr>
          <p:cNvSpPr txBox="1"/>
          <p:nvPr/>
        </p:nvSpPr>
        <p:spPr>
          <a:xfrm>
            <a:off x="2481694" y="5053445"/>
            <a:ext cx="54015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t>EU governance and enforcement</a:t>
            </a:r>
            <a:endParaRPr lang="en-US" sz="2000"/>
          </a:p>
        </p:txBody>
      </p:sp>
    </p:spTree>
    <p:extLst>
      <p:ext uri="{BB962C8B-B14F-4D97-AF65-F5344CB8AC3E}">
        <p14:creationId xmlns:p14="http://schemas.microsoft.com/office/powerpoint/2010/main" val="139333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771525" y="135868"/>
            <a:ext cx="10515600" cy="1325563"/>
          </a:xfrm>
        </p:spPr>
        <p:txBody>
          <a:bodyPr/>
          <a:lstStyle/>
          <a:p>
            <a:r>
              <a:rPr lang="es-ES_tradnl" b="1" dirty="0" err="1"/>
              <a:t>Liability</a:t>
            </a:r>
            <a:r>
              <a:rPr lang="es-ES_tradnl" b="1" dirty="0"/>
              <a:t> </a:t>
            </a:r>
            <a:r>
              <a:rPr lang="es-ES_tradnl" b="1" dirty="0" err="1"/>
              <a:t>provisions</a:t>
            </a:r>
            <a:endParaRPr lang="es-ES_tradnl" b="1" dirty="0" err="1">
              <a:cs typeface="Calibri Light"/>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8C347E9-46DA-449F-BE63-E113812EC618}"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18/05/2021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Diagram 4"/>
          <p:cNvGraphicFramePr/>
          <p:nvPr>
            <p:extLst/>
          </p:nvPr>
        </p:nvGraphicFramePr>
        <p:xfrm>
          <a:off x="771525" y="1360953"/>
          <a:ext cx="10867702"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937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Voluntary own-initiative investigations</a:t>
            </a:r>
            <a:endParaRPr lang="en-GB" b="1" dirty="0"/>
          </a:p>
        </p:txBody>
      </p:sp>
      <p:sp>
        <p:nvSpPr>
          <p:cNvPr id="3" name="Content Placeholder 2"/>
          <p:cNvSpPr>
            <a:spLocks noGrp="1"/>
          </p:cNvSpPr>
          <p:nvPr>
            <p:ph idx="1"/>
          </p:nvPr>
        </p:nvSpPr>
        <p:spPr>
          <a:xfrm>
            <a:off x="838200" y="1690688"/>
            <a:ext cx="10515600" cy="4351338"/>
          </a:xfrm>
        </p:spPr>
        <p:txBody>
          <a:bodyPr/>
          <a:lstStyle/>
          <a:p>
            <a:pPr marL="0" indent="0" algn="ctr">
              <a:buNone/>
            </a:pPr>
            <a:r>
              <a:rPr lang="en-IE" dirty="0" smtClean="0"/>
              <a:t>Providers of intermediary services conducting voluntary own-initiative investigations to </a:t>
            </a:r>
            <a:r>
              <a:rPr lang="en-IE" b="1" dirty="0" smtClean="0">
                <a:solidFill>
                  <a:schemeClr val="accent1">
                    <a:lumMod val="75000"/>
                  </a:schemeClr>
                </a:solidFill>
              </a:rPr>
              <a:t>detect, identify, remove, disable access </a:t>
            </a:r>
            <a:r>
              <a:rPr lang="en-IE" dirty="0" smtClean="0"/>
              <a:t>to illegal content</a:t>
            </a:r>
          </a:p>
          <a:p>
            <a:endParaRPr lang="en-IE" dirty="0"/>
          </a:p>
          <a:p>
            <a:endParaRPr lang="en-IE" dirty="0"/>
          </a:p>
          <a:p>
            <a:endParaRPr lang="en-IE" dirty="0" smtClean="0"/>
          </a:p>
          <a:p>
            <a:endParaRPr lang="en-IE" dirty="0"/>
          </a:p>
          <a:p>
            <a:pPr marL="0" indent="0" algn="ctr">
              <a:buNone/>
            </a:pPr>
            <a:r>
              <a:rPr lang="en-IE" b="1" dirty="0" smtClean="0">
                <a:solidFill>
                  <a:schemeClr val="accent1">
                    <a:lumMod val="75000"/>
                  </a:schemeClr>
                </a:solidFill>
              </a:rPr>
              <a:t>They can still benefit from liability exemptions (Art.3, 4, 5) </a:t>
            </a:r>
            <a:endParaRPr lang="en-GB" b="1" dirty="0">
              <a:solidFill>
                <a:schemeClr val="accent1">
                  <a:lumMod val="75000"/>
                </a:schemeClr>
              </a:solidFill>
            </a:endParaRPr>
          </a:p>
        </p:txBody>
      </p:sp>
      <p:pic>
        <p:nvPicPr>
          <p:cNvPr id="4" name="Picture 3" descr="File:GullBrace.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17155" y="-1062920"/>
            <a:ext cx="1157691" cy="9628912"/>
          </a:xfrm>
          <a:prstGeom prst="rect">
            <a:avLst/>
          </a:prstGeom>
        </p:spPr>
      </p:pic>
    </p:spTree>
    <p:extLst>
      <p:ext uri="{BB962C8B-B14F-4D97-AF65-F5344CB8AC3E}">
        <p14:creationId xmlns:p14="http://schemas.microsoft.com/office/powerpoint/2010/main" val="337089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38200" y="424849"/>
            <a:ext cx="10515600" cy="1325563"/>
          </a:xfrm>
        </p:spPr>
        <p:txBody>
          <a:bodyPr>
            <a:normAutofit/>
          </a:bodyPr>
          <a:lstStyle/>
          <a:p>
            <a:r>
              <a:rPr lang="es-ES_tradnl" altLang="fr-FR" b="1" dirty="0" err="1">
                <a:latin typeface="Calibri Light" panose="020F0302020204030204" pitchFamily="34" charset="0"/>
                <a:cs typeface="Calibri Light" panose="020F0302020204030204" pitchFamily="34" charset="0"/>
              </a:rPr>
              <a:t>Prohibition</a:t>
            </a:r>
            <a:r>
              <a:rPr lang="es-ES_tradnl" altLang="fr-FR" b="1" dirty="0">
                <a:latin typeface="Calibri Light" panose="020F0302020204030204" pitchFamily="34" charset="0"/>
                <a:cs typeface="Calibri Light" panose="020F0302020204030204" pitchFamily="34" charset="0"/>
              </a:rPr>
              <a:t> of general </a:t>
            </a:r>
            <a:r>
              <a:rPr lang="es-ES_tradnl" altLang="fr-FR" b="1" dirty="0" err="1">
                <a:latin typeface="Calibri Light" panose="020F0302020204030204" pitchFamily="34" charset="0"/>
                <a:cs typeface="Calibri Light" panose="020F0302020204030204" pitchFamily="34" charset="0"/>
              </a:rPr>
              <a:t>monitoring</a:t>
            </a:r>
            <a:r>
              <a:rPr lang="es-ES_tradnl" altLang="fr-FR" b="1" dirty="0">
                <a:latin typeface="Calibri Light" panose="020F0302020204030204" pitchFamily="34" charset="0"/>
                <a:cs typeface="Calibri Light" panose="020F0302020204030204" pitchFamily="34" charset="0"/>
              </a:rPr>
              <a:t> </a:t>
            </a:r>
            <a:r>
              <a:rPr lang="es-ES_tradnl" altLang="fr-FR" b="1" dirty="0" err="1" smtClean="0">
                <a:latin typeface="Calibri Light" panose="020F0302020204030204" pitchFamily="34" charset="0"/>
                <a:cs typeface="Calibri Light" panose="020F0302020204030204" pitchFamily="34" charset="0"/>
              </a:rPr>
              <a:t>obligations</a:t>
            </a:r>
            <a:endParaRPr lang="en-GB" altLang="en-US" b="1" dirty="0">
              <a:latin typeface="Calibri Light" panose="020F0302020204030204" pitchFamily="34" charset="0"/>
              <a:cs typeface="Calibri Light" panose="020F0302020204030204" pitchFamily="34" charset="0"/>
            </a:endParaRPr>
          </a:p>
        </p:txBody>
      </p:sp>
      <p:sp>
        <p:nvSpPr>
          <p:cNvPr id="46083" name="Rectangle 3"/>
          <p:cNvSpPr>
            <a:spLocks noGrp="1" noChangeArrowheads="1"/>
          </p:cNvSpPr>
          <p:nvPr>
            <p:ph idx="1"/>
          </p:nvPr>
        </p:nvSpPr>
        <p:spPr/>
        <p:txBody>
          <a:bodyPr>
            <a:normAutofit/>
          </a:bodyPr>
          <a:lstStyle/>
          <a:p>
            <a:pPr>
              <a:lnSpc>
                <a:spcPct val="90000"/>
              </a:lnSpc>
            </a:pPr>
            <a:r>
              <a:rPr lang="en-IE" altLang="en-US" dirty="0" smtClean="0">
                <a:solidFill>
                  <a:schemeClr val="tx1"/>
                </a:solidFill>
                <a:latin typeface="Calibri" panose="020F0502020204030204" pitchFamily="34" charset="0"/>
                <a:cs typeface="Calibri" panose="020F0502020204030204" pitchFamily="34" charset="0"/>
              </a:rPr>
              <a:t>Same principle as in </a:t>
            </a:r>
            <a:r>
              <a:rPr lang="en-IE" altLang="en-US" dirty="0" smtClean="0">
                <a:latin typeface="Calibri" panose="020F0502020204030204" pitchFamily="34" charset="0"/>
                <a:cs typeface="Calibri" panose="020F0502020204030204" pitchFamily="34" charset="0"/>
              </a:rPr>
              <a:t>e-Commerce Directive</a:t>
            </a:r>
          </a:p>
          <a:p>
            <a:pPr>
              <a:lnSpc>
                <a:spcPct val="90000"/>
              </a:lnSpc>
            </a:pPr>
            <a:endParaRPr lang="en-GB" altLang="en-US" dirty="0" smtClean="0">
              <a:latin typeface="Calibri" panose="020F0502020204030204" pitchFamily="34" charset="0"/>
              <a:cs typeface="Calibri" panose="020F0502020204030204" pitchFamily="34" charset="0"/>
            </a:endParaRPr>
          </a:p>
          <a:p>
            <a:pPr>
              <a:lnSpc>
                <a:spcPct val="90000"/>
              </a:lnSpc>
            </a:pPr>
            <a:r>
              <a:rPr lang="en-GB" altLang="en-US" dirty="0" smtClean="0">
                <a:solidFill>
                  <a:schemeClr val="tx1"/>
                </a:solidFill>
                <a:latin typeface="Calibri" panose="020F0502020204030204" pitchFamily="34" charset="0"/>
                <a:cs typeface="Calibri" panose="020F0502020204030204" pitchFamily="34" charset="0"/>
              </a:rPr>
              <a:t>No general obligation on providers:</a:t>
            </a:r>
          </a:p>
          <a:p>
            <a:pPr lvl="1">
              <a:lnSpc>
                <a:spcPct val="90000"/>
              </a:lnSpc>
            </a:pPr>
            <a:r>
              <a:rPr lang="en-GB" altLang="en-US" b="1" dirty="0">
                <a:solidFill>
                  <a:schemeClr val="accent1">
                    <a:lumMod val="75000"/>
                  </a:schemeClr>
                </a:solidFill>
                <a:latin typeface="Calibri" panose="020F0502020204030204" pitchFamily="34" charset="0"/>
                <a:cs typeface="Calibri" panose="020F0502020204030204" pitchFamily="34" charset="0"/>
              </a:rPr>
              <a:t>to monitor the information which they transmit or store</a:t>
            </a:r>
          </a:p>
          <a:p>
            <a:pPr lvl="1">
              <a:lnSpc>
                <a:spcPct val="90000"/>
              </a:lnSpc>
            </a:pPr>
            <a:r>
              <a:rPr lang="en-GB" altLang="en-US" b="1" dirty="0">
                <a:solidFill>
                  <a:schemeClr val="accent1">
                    <a:lumMod val="75000"/>
                  </a:schemeClr>
                </a:solidFill>
                <a:latin typeface="Calibri" panose="020F0502020204030204" pitchFamily="34" charset="0"/>
                <a:cs typeface="Calibri" panose="020F0502020204030204" pitchFamily="34" charset="0"/>
              </a:rPr>
              <a:t>to actively seek facts or circumstances indicating illegal activity</a:t>
            </a:r>
          </a:p>
          <a:p>
            <a:pPr>
              <a:lnSpc>
                <a:spcPct val="90000"/>
              </a:lnSpc>
            </a:pPr>
            <a:endParaRPr lang="en-GB" altLang="en-US" dirty="0" smtClean="0">
              <a:solidFill>
                <a:schemeClr val="tx1"/>
              </a:solidFill>
              <a:latin typeface="Calibri" panose="020F0502020204030204" pitchFamily="34" charset="0"/>
              <a:cs typeface="Calibri" panose="020F0502020204030204" pitchFamily="34" charset="0"/>
            </a:endParaRPr>
          </a:p>
          <a:p>
            <a:pPr>
              <a:lnSpc>
                <a:spcPct val="90000"/>
              </a:lnSpc>
            </a:pPr>
            <a:r>
              <a:rPr lang="en-GB" altLang="en-US" dirty="0" smtClean="0">
                <a:solidFill>
                  <a:schemeClr val="tx1"/>
                </a:solidFill>
                <a:latin typeface="Calibri" panose="020F0502020204030204" pitchFamily="34" charset="0"/>
                <a:cs typeface="Calibri" panose="020F0502020204030204" pitchFamily="34" charset="0"/>
              </a:rPr>
              <a:t>Still possible to impose a monitoring obligation in </a:t>
            </a:r>
            <a:r>
              <a:rPr lang="en-GB" altLang="en-US" b="1" dirty="0" smtClean="0">
                <a:solidFill>
                  <a:schemeClr val="accent1">
                    <a:lumMod val="75000"/>
                  </a:schemeClr>
                </a:solidFill>
                <a:latin typeface="Calibri" panose="020F0502020204030204" pitchFamily="34" charset="0"/>
                <a:cs typeface="Calibri" panose="020F0502020204030204" pitchFamily="34" charset="0"/>
              </a:rPr>
              <a:t>a specific case</a:t>
            </a:r>
          </a:p>
          <a:p>
            <a:pPr>
              <a:lnSpc>
                <a:spcPct val="90000"/>
              </a:lnSpc>
            </a:pPr>
            <a:r>
              <a:rPr lang="en-GB" altLang="en-US" dirty="0" smtClean="0">
                <a:latin typeface="Calibri" panose="020F0502020204030204" pitchFamily="34" charset="0"/>
                <a:cs typeface="Calibri" panose="020F0502020204030204" pitchFamily="34" charset="0"/>
              </a:rPr>
              <a:t>Still possible for Member States to issue orders in accordance with national legislation, in accordance with conditions in DSA.</a:t>
            </a:r>
            <a:endParaRPr lang="en-GB" altLang="en-US" dirty="0" smtClean="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2773" y="531316"/>
            <a:ext cx="2303580" cy="2438192"/>
          </a:xfrm>
          <a:prstGeom prst="rect">
            <a:avLst/>
          </a:prstGeom>
        </p:spPr>
      </p:pic>
    </p:spTree>
    <p:extLst>
      <p:ext uri="{BB962C8B-B14F-4D97-AF65-F5344CB8AC3E}">
        <p14:creationId xmlns:p14="http://schemas.microsoft.com/office/powerpoint/2010/main" val="1423526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74" y="-179473"/>
            <a:ext cx="10515600" cy="1325563"/>
          </a:xfrm>
        </p:spPr>
        <p:txBody>
          <a:bodyPr>
            <a:normAutofit/>
          </a:bodyPr>
          <a:lstStyle/>
          <a:p>
            <a:r>
              <a:rPr lang="en-IE" b="1" dirty="0" smtClean="0"/>
              <a:t>Due </a:t>
            </a:r>
            <a:r>
              <a:rPr lang="en-IE" b="1" dirty="0"/>
              <a:t>diligence obligations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0274586"/>
              </p:ext>
            </p:extLst>
          </p:nvPr>
        </p:nvGraphicFramePr>
        <p:xfrm>
          <a:off x="116378" y="962526"/>
          <a:ext cx="11621193" cy="5895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7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70995b2e-f095-4a04-a36d-2e1ff244bcfd"/>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7CDCA61137D46922835CA98C0641D" ma:contentTypeVersion="6" ma:contentTypeDescription="Create a new document." ma:contentTypeScope="" ma:versionID="1efb625db9b43215963bf22f0fe8ca27">
  <xsd:schema xmlns:xsd="http://www.w3.org/2001/XMLSchema" xmlns:xs="http://www.w3.org/2001/XMLSchema" xmlns:p="http://schemas.microsoft.com/office/2006/metadata/properties" xmlns:ns2="b29b9b01-a41b-4cdd-ba34-21bb9c415350" xmlns:ns3="150bf796-665d-42d8-bec5-8541ade97521" targetNamespace="http://schemas.microsoft.com/office/2006/metadata/properties" ma:root="true" ma:fieldsID="d57bcc15caa43d76583a3e5d08a5a902" ns2:_="" ns3:_="">
    <xsd:import namespace="b29b9b01-a41b-4cdd-ba34-21bb9c415350"/>
    <xsd:import namespace="150bf796-665d-42d8-bec5-8541ade975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b9b01-a41b-4cdd-ba34-21bb9c415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0bf796-665d-42d8-bec5-8541ade975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4F45B4-6C43-4A4B-BAFE-91F0BE54B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b9b01-a41b-4cdd-ba34-21bb9c415350"/>
    <ds:schemaRef ds:uri="150bf796-665d-42d8-bec5-8541ade97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FA2350-806D-45CD-8CF4-BDE1F8A52100}">
  <ds:schemaRefs>
    <ds:schemaRef ds:uri="http://schemas.microsoft.com/office/infopath/2007/PartnerControls"/>
    <ds:schemaRef ds:uri="http://purl.org/dc/elements/1.1/"/>
    <ds:schemaRef ds:uri="http://schemas.microsoft.com/office/2006/metadata/properties"/>
    <ds:schemaRef ds:uri="http://purl.org/dc/terms/"/>
    <ds:schemaRef ds:uri="b29b9b01-a41b-4cdd-ba34-21bb9c415350"/>
    <ds:schemaRef ds:uri="http://schemas.openxmlformats.org/package/2006/metadata/core-properties"/>
    <ds:schemaRef ds:uri="http://schemas.microsoft.com/office/2006/documentManagement/types"/>
    <ds:schemaRef ds:uri="150bf796-665d-42d8-bec5-8541ade97521"/>
    <ds:schemaRef ds:uri="http://www.w3.org/XML/1998/namespace"/>
    <ds:schemaRef ds:uri="http://purl.org/dc/dcmitype/"/>
  </ds:schemaRefs>
</ds:datastoreItem>
</file>

<file path=customXml/itemProps3.xml><?xml version="1.0" encoding="utf-8"?>
<ds:datastoreItem xmlns:ds="http://schemas.openxmlformats.org/officeDocument/2006/customXml" ds:itemID="{F2352471-1E26-4ADD-8EAD-43E66960E5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Widescreen</PresentationFormat>
  <Paragraphs>123</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Broadway</vt:lpstr>
      <vt:lpstr>Calibri</vt:lpstr>
      <vt:lpstr>Calibri Light</vt:lpstr>
      <vt:lpstr>Thème Office</vt:lpstr>
      <vt:lpstr>PowerPoint Presentation</vt:lpstr>
      <vt:lpstr>PowerPoint Presentation</vt:lpstr>
      <vt:lpstr>PowerPoint Presentation</vt:lpstr>
      <vt:lpstr>Intermediary services in scope</vt:lpstr>
      <vt:lpstr>DSA: new rules for online intermediaries </vt:lpstr>
      <vt:lpstr>Liability provisions</vt:lpstr>
      <vt:lpstr>Voluntary own-initiative investigations</vt:lpstr>
      <vt:lpstr>Prohibition of general monitoring obligations</vt:lpstr>
      <vt:lpstr>Due diligence obligations</vt:lpstr>
      <vt:lpstr>EU governance for supervising digital services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2021-01-28T14:19:39Z</dcterms:created>
  <dcterms:modified xsi:type="dcterms:W3CDTF">2021-05-18T12:09:10Z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0x01010021D7CDCA61137D46922835CA98C0641D</vt:lpwstr>
  </property>
</Properties>
</file>