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1D363-827F-4514-BF17-CAABA2541ABA}" v="5" dt="2020-10-28T23:55:14.623"/>
    <p1510:client id="{6B87A85A-EAE5-4008-AFEE-A89EC96148F9}" v="77" dt="2021-05-17T15:01:06.684"/>
    <p1510:client id="{7584416E-B7EB-4A88-96A8-50F79FCDB8A4}" v="172" dt="2020-10-29T00:07:37.515"/>
    <p1510:client id="{9889A602-3077-474A-BA34-9D9A02E798CD}" v="16" dt="2020-10-29T13:11:12.634"/>
    <p1510:client id="{DFF7ACF3-B846-4706-B789-762DDC22AAE5}" v="4" dt="2020-05-14T08:35:06.283"/>
    <p1510:client id="{E7419BD1-F803-42D0-A069-9D74F7CD40A2}" v="142" dt="2020-10-28T23:49:2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1327</TotalTime>
  <Words>49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Module</vt:lpstr>
      <vt:lpstr>Open Source Working Group</vt:lpstr>
      <vt:lpstr>Open Source Working Group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 Working Group</dc:title>
  <dc:creator>Martin Winter</dc:creator>
  <cp:lastModifiedBy>Martin Winter</cp:lastModifiedBy>
  <cp:revision>302</cp:revision>
  <dcterms:created xsi:type="dcterms:W3CDTF">2014-05-13T15:45:04Z</dcterms:created>
  <dcterms:modified xsi:type="dcterms:W3CDTF">2021-05-17T15:06:30Z</dcterms:modified>
</cp:coreProperties>
</file>