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33"/>
  </p:notesMasterIdLst>
  <p:sldIdLst>
    <p:sldId id="256" r:id="rId4"/>
    <p:sldId id="272" r:id="rId5"/>
    <p:sldId id="274" r:id="rId6"/>
    <p:sldId id="273" r:id="rId7"/>
    <p:sldId id="290" r:id="rId8"/>
    <p:sldId id="275" r:id="rId9"/>
    <p:sldId id="292" r:id="rId10"/>
    <p:sldId id="299" r:id="rId11"/>
    <p:sldId id="286" r:id="rId12"/>
    <p:sldId id="287" r:id="rId13"/>
    <p:sldId id="293" r:id="rId14"/>
    <p:sldId id="296" r:id="rId15"/>
    <p:sldId id="294" r:id="rId16"/>
    <p:sldId id="281" r:id="rId17"/>
    <p:sldId id="280" r:id="rId18"/>
    <p:sldId id="279" r:id="rId19"/>
    <p:sldId id="278" r:id="rId20"/>
    <p:sldId id="297" r:id="rId21"/>
    <p:sldId id="284" r:id="rId22"/>
    <p:sldId id="285" r:id="rId23"/>
    <p:sldId id="283" r:id="rId24"/>
    <p:sldId id="298" r:id="rId25"/>
    <p:sldId id="282" r:id="rId26"/>
    <p:sldId id="288" r:id="rId27"/>
    <p:sldId id="289" r:id="rId28"/>
    <p:sldId id="276" r:id="rId29"/>
    <p:sldId id="277" r:id="rId30"/>
    <p:sldId id="291" r:id="rId31"/>
    <p:sldId id="271" r:id="rId3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/>
    <p:restoredTop sz="94527"/>
  </p:normalViewPr>
  <p:slideViewPr>
    <p:cSldViewPr>
      <p:cViewPr varScale="1">
        <p:scale>
          <a:sx n="173" d="100"/>
          <a:sy n="173" d="100"/>
        </p:scale>
        <p:origin x="200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Erik Bais, May 17, 2021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Erik Bais, May 17, 2021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13.nl/sites/default/files/113/2020%20middelen/Factsheet-suicide%20facts%20and%20figure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suicide_crisis_lin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areInUXby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lnog.net/nlnog-coffee-brea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.ietf.org/trac/ietf/meeting/wiki/110sidemeetings/ripe-heal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ripe.net/author/becha/ripe-community-resilience-embracing-neurodiversity/" TargetMode="External"/><Relationship Id="rId2" Type="http://schemas.openxmlformats.org/officeDocument/2006/relationships/hyperlink" Target="https://labs.ripe.net/author/becha/ripe-community-resilience-network-and-belong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bs.ripe.net/author/carolien_vos/hr-from-home-adapting-in-a-year-of-covi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jCiNSINF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The resilience of the human network in the RIPE community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Presentation from a small (</a:t>
            </a:r>
            <a:r>
              <a:rPr lang="en-US" altLang="en-US" dirty="0" err="1"/>
              <a:t>adhoc</a:t>
            </a:r>
            <a:r>
              <a:rPr lang="en-US" altLang="en-US" dirty="0"/>
              <a:t>) group in the RIPE community</a:t>
            </a:r>
          </a:p>
          <a:p>
            <a:pPr marL="0" indent="0" eaLnBrk="1" hangingPunct="1"/>
            <a:r>
              <a:rPr lang="en-US" altLang="en-US" dirty="0"/>
              <a:t>about mental health in the community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6522-07F0-FE44-94CD-A1D784A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 in the questionnaire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3A71F1-018D-E144-866A-40CC01B02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245" y="850900"/>
            <a:ext cx="5620922" cy="3776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54B4-9616-5A4B-8C7D-004B700BD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34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6522-07F0-FE44-94CD-A1D784A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 in the questionnaire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54B4-9616-5A4B-8C7D-004B700BD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43B86F-4E00-274E-BAD4-3B3D975C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63029"/>
            <a:ext cx="7091064" cy="40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00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6522-07F0-FE44-94CD-A1D784A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 in the questionnaire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54B4-9616-5A4B-8C7D-004B700BD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DA726-C1AB-4E4E-A7D9-DAD4A51F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E6BFB-4216-3742-80CD-520BBA71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63029"/>
            <a:ext cx="7634560" cy="40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50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6522-07F0-FE44-94CD-A1D784A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 in the questionnaire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54B4-9616-5A4B-8C7D-004B700BD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03CD1-A939-DA46-B781-2CE7FF48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533"/>
            <a:ext cx="9144000" cy="23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50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C57E-2B45-C64C-9F06-D149A21B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how are we doing …?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7B76E9-9FB0-D448-9240-04C8E8BB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306" y="1113631"/>
            <a:ext cx="4876800" cy="3251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1D269-1F10-D843-B1C6-1BB74C8F4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168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17A9-AAB5-3148-BF41-07417BF2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“how are we doing?”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3203-DCC5-2C40-974B-647707D3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of the people replied :  I’m fine … ( 68 %) </a:t>
            </a:r>
          </a:p>
          <a:p>
            <a:endParaRPr lang="en-GB" dirty="0"/>
          </a:p>
          <a:p>
            <a:r>
              <a:rPr lang="en-GB" dirty="0"/>
              <a:t>Already had prior issues, but the situation isn’t helping ( 26.7 % )</a:t>
            </a:r>
          </a:p>
          <a:p>
            <a:endParaRPr lang="en-GB" dirty="0"/>
          </a:p>
          <a:p>
            <a:r>
              <a:rPr lang="en-GB" dirty="0"/>
              <a:t>Already had prior issues, but it is easier now ( 4.49 %)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9099-8A55-3F4C-B542-0263D592A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927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E184-64AF-8949-8EC4-63F84E59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someone asks you “How are you …?”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E847-A16F-7A4A-99A9-5C68242C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you respond? </a:t>
            </a:r>
          </a:p>
          <a:p>
            <a:pPr lvl="1"/>
            <a:r>
              <a:rPr lang="en-GB" dirty="0"/>
              <a:t>Is that a curtesy question with an expected reply: ‘I’m fine?’</a:t>
            </a:r>
          </a:p>
          <a:p>
            <a:pPr lvl="1"/>
            <a:r>
              <a:rPr lang="en-GB" dirty="0"/>
              <a:t>Or are they genuinely asking about your mental state: ‘How do you feel?’ </a:t>
            </a:r>
          </a:p>
          <a:p>
            <a:pPr lvl="1"/>
            <a:endParaRPr lang="en-GB" dirty="0"/>
          </a:p>
          <a:p>
            <a:r>
              <a:rPr lang="en-GB" dirty="0"/>
              <a:t>Context, culture and who is asking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3AA3-B336-4A42-8A09-3A712ABEF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507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DCD9-32CE-E74D-8C6E-B910D8D8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if you...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AC0F-55EA-A446-AD60-E4C34691C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Would you actually tell me how you feel? </a:t>
            </a:r>
          </a:p>
          <a:p>
            <a:r>
              <a:rPr lang="en-GB" dirty="0"/>
              <a:t>What happens if you say that you are struggling with … </a:t>
            </a:r>
          </a:p>
          <a:p>
            <a:pPr lvl="1"/>
            <a:r>
              <a:rPr lang="en-GB" dirty="0"/>
              <a:t>The COVID-19 social distancing </a:t>
            </a:r>
          </a:p>
          <a:p>
            <a:pPr lvl="1"/>
            <a:r>
              <a:rPr lang="en-GB" dirty="0"/>
              <a:t>The kids running around the house while you are trying to juggle work </a:t>
            </a:r>
          </a:p>
          <a:p>
            <a:pPr lvl="1"/>
            <a:r>
              <a:rPr lang="en-GB" dirty="0"/>
              <a:t>The (near) future due to financial stability </a:t>
            </a:r>
          </a:p>
          <a:p>
            <a:pPr lvl="1"/>
            <a:r>
              <a:rPr lang="en-GB" dirty="0"/>
              <a:t>Feel lonely</a:t>
            </a:r>
          </a:p>
          <a:p>
            <a:pPr lvl="1"/>
            <a:r>
              <a:rPr lang="en-GB" dirty="0"/>
              <a:t>Or suffer from the loss of someone you knew or love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B3D58-4253-A34E-8459-E90234E9F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34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4881-728A-7444-89AB-19FFF10D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worry about your financial situation?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EA005A-6497-F84F-8F2D-3840154FB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2217426"/>
            <a:ext cx="8269287" cy="10436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C9C46-E24A-A94E-817F-1E79A7751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CEFC-7E33-754F-BE11-DBA07040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talking about emotions / feelings accepted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0C1C60-9A9E-C141-9248-96A759E4A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375" y="850900"/>
            <a:ext cx="3776663" cy="3776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3877-BF1D-E041-AB99-09FBFE558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32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F1B7-27DC-BE45-9C26-8F69F66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E40B-341A-7644-886C-7B3D11CE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the discussion about the impact of mental health for the community members during the COVID-19 pandemic.</a:t>
            </a:r>
          </a:p>
          <a:p>
            <a:r>
              <a:rPr lang="en-GB" dirty="0"/>
              <a:t>Investigate / query how people are dealing with mental health in the COVID-19 era</a:t>
            </a:r>
          </a:p>
          <a:p>
            <a:r>
              <a:rPr lang="en-GB" dirty="0"/>
              <a:t>See if we can assist in providing a place to communicate/ provide a platform of like minded people</a:t>
            </a:r>
          </a:p>
          <a:p>
            <a:r>
              <a:rPr lang="en-GB" dirty="0"/>
              <a:t>Learn, and support each other and make sure that we are not losing anyone or leaving anyone behind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17C8-FEC2-524A-859D-677BBADB1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692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2FC2-2D84-4E41-B88D-D32A2945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talking about emotions / feelings accepted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2333-436B-E943-BD36-3246071E2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certain countries or religion groups </a:t>
            </a:r>
          </a:p>
          <a:p>
            <a:endParaRPr lang="en-GB" dirty="0"/>
          </a:p>
          <a:p>
            <a:r>
              <a:rPr lang="en-GB" dirty="0"/>
              <a:t>Especially if in those groups or cultures:</a:t>
            </a:r>
          </a:p>
          <a:p>
            <a:pPr lvl="1"/>
            <a:r>
              <a:rPr lang="en-GB" dirty="0"/>
              <a:t>Depression or suicide officially doesn’t exist</a:t>
            </a:r>
          </a:p>
          <a:p>
            <a:pPr lvl="1"/>
            <a:r>
              <a:rPr lang="en-GB" dirty="0"/>
              <a:t>Or being gay is criminalized</a:t>
            </a:r>
          </a:p>
          <a:p>
            <a:pPr lvl="1"/>
            <a:r>
              <a:rPr lang="en-GB" dirty="0"/>
              <a:t>Or isn’t talked about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D9F3-8FEA-3B40-837E-B871EEC94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5D1C-E6A9-114C-855F-6768F1C1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grim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0440-0534-8D46-96B7-5F258315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2/3 of the people who die due to suicide are male</a:t>
            </a:r>
          </a:p>
          <a:p>
            <a:r>
              <a:rPr lang="en-GB" sz="1800" dirty="0"/>
              <a:t>They are in the age group : between 40 – 70 years old</a:t>
            </a:r>
          </a:p>
          <a:p>
            <a:r>
              <a:rPr lang="en-GB" sz="1800" dirty="0"/>
              <a:t>Depression is the most common mental health issue in this group</a:t>
            </a:r>
          </a:p>
          <a:p>
            <a:r>
              <a:rPr lang="en-GB" sz="1800" dirty="0"/>
              <a:t>Per year 1,900 people die (in The Netherlands alone) by suicide.</a:t>
            </a:r>
          </a:p>
          <a:p>
            <a:r>
              <a:rPr lang="en-GB" sz="1800" dirty="0"/>
              <a:t>Which is on avg. 5 per day (Attempts is 25 times higher – about 135 per day for NL) </a:t>
            </a:r>
          </a:p>
          <a:p>
            <a:r>
              <a:rPr lang="en-GB" sz="1800" dirty="0"/>
              <a:t>The group of young people dealing with depression is rising at an alarming rate. </a:t>
            </a:r>
          </a:p>
          <a:p>
            <a:r>
              <a:rPr lang="en-GB" sz="1800" dirty="0"/>
              <a:t>There is still a huge taboo to talk about suicide.</a:t>
            </a:r>
          </a:p>
          <a:p>
            <a:endParaRPr lang="en-GB" sz="1800" dirty="0"/>
          </a:p>
          <a:p>
            <a:r>
              <a:rPr lang="en-GB" sz="1400" dirty="0"/>
              <a:t>Source : 113.nl ( Suicide prevention foundation in The Netherlands ) </a:t>
            </a:r>
          </a:p>
          <a:p>
            <a:pPr lvl="1"/>
            <a:r>
              <a:rPr lang="en-GB" sz="1083" dirty="0">
                <a:hlinkClick r:id="rId2"/>
              </a:rPr>
              <a:t>https://www.113.nl/sites/default/files/113/2020%20middelen/Factsheet-suicide%20facts%20and%20figures.pdf</a:t>
            </a:r>
            <a:r>
              <a:rPr lang="en-GB" sz="1083" dirty="0"/>
              <a:t>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5D052-99DB-CA4F-9388-0C9E1616F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08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FBA3-46C2-4C42-9396-064C1A26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Q: </a:t>
            </a:r>
            <a:r>
              <a:rPr lang="en-IE" dirty="0"/>
              <a:t>Have you had suicidal thoughts/ideation?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9F3E3-F573-6042-89E2-5F4BBB57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1952915"/>
            <a:ext cx="8269287" cy="15726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FC8D-2C8C-BE45-8933-EDD24AA06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373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C89D-AF80-CA48-A5D2-F399E208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where do we stand currently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9927-F8A4-9C4A-9757-0619F074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people responded about:</a:t>
            </a:r>
          </a:p>
          <a:p>
            <a:r>
              <a:rPr lang="en-GB" dirty="0"/>
              <a:t>Experiences of stress in relation to work or private related issues </a:t>
            </a:r>
          </a:p>
          <a:p>
            <a:pPr lvl="2"/>
            <a:r>
              <a:rPr lang="en-GB" dirty="0"/>
              <a:t>Kids being home schooled while trying to work</a:t>
            </a:r>
          </a:p>
          <a:p>
            <a:pPr lvl="2"/>
            <a:r>
              <a:rPr lang="en-GB" dirty="0"/>
              <a:t>Feeling cut out of their regular social environment due to COVID-19/ feeling lonely</a:t>
            </a:r>
          </a:p>
          <a:p>
            <a:pPr lvl="2"/>
            <a:r>
              <a:rPr lang="en-GB" dirty="0"/>
              <a:t>Feeling of insecurity about financial future</a:t>
            </a:r>
          </a:p>
          <a:p>
            <a:pPr lvl="1"/>
            <a:r>
              <a:rPr lang="en-GB" dirty="0"/>
              <a:t>Some responded about burnout related effects or experiences.</a:t>
            </a:r>
          </a:p>
          <a:p>
            <a:pPr lvl="1"/>
            <a:r>
              <a:rPr lang="en-GB" dirty="0"/>
              <a:t>Some responded about depressions and/or suicide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878BB-4453-054E-953D-AD862BA22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46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C051-0BCE-DC4B-82CB-5CA985F1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a magic solution?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E235-F2BE-F144-AC53-C27F79AD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Unfortunately not</a:t>
            </a:r>
          </a:p>
          <a:p>
            <a:r>
              <a:rPr lang="en-GB" sz="2000" dirty="0"/>
              <a:t>However being able to talk about this … being heard … recognising that someone isn’t alone ... helps</a:t>
            </a:r>
          </a:p>
          <a:p>
            <a:r>
              <a:rPr lang="en-GB" sz="2000" dirty="0"/>
              <a:t>Can we, as a community, provide a way to discuss these topics to relieve the feeling or perception of being alone in this?</a:t>
            </a:r>
          </a:p>
          <a:p>
            <a:r>
              <a:rPr lang="en-GB" sz="2000" dirty="0"/>
              <a:t>Offer some assistance by listening or even acknowledging that work related stress is more common than one would initially think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CCFC7-AAF8-7941-9585-65AA3FD71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30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844C-59A2-4946-8585-8AC61183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RIPE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8778-0BA8-B54B-A655-E914BBDC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RIPE Community is all of us … </a:t>
            </a:r>
          </a:p>
          <a:p>
            <a:endParaRPr lang="en-GB" dirty="0"/>
          </a:p>
          <a:p>
            <a:r>
              <a:rPr lang="en-GB" dirty="0"/>
              <a:t>This isn’t only when we are talking about IPv4 or v6 .. Or Routing policies or charging schemes</a:t>
            </a:r>
          </a:p>
          <a:p>
            <a:endParaRPr lang="en-GB" dirty="0"/>
          </a:p>
          <a:p>
            <a:r>
              <a:rPr lang="en-GB" dirty="0"/>
              <a:t>We need each other and as a (healthy) community that also means that we should provide assistance for people when we are not feeling ok. Or stressed.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422E6-416B-5849-9E13-3648F2BEF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92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E12F-C9D4-6A4A-82B8-CD8A7C3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now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CF281-44BA-0E44-A994-0C475A5D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D05FE-35DC-1C48-9DC3-3F9372031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We’re planning an Open House meetup </a:t>
            </a:r>
          </a:p>
          <a:p>
            <a:endParaRPr lang="en-GB" dirty="0"/>
          </a:p>
          <a:p>
            <a:r>
              <a:rPr lang="en-GB" dirty="0"/>
              <a:t>The Mental Health initiative group is going to review the results of the questionnaire and community response and discuss the topic of a communication platform. </a:t>
            </a:r>
          </a:p>
          <a:p>
            <a:endParaRPr lang="en-GB" dirty="0"/>
          </a:p>
          <a:p>
            <a:r>
              <a:rPr lang="en-GB" dirty="0"/>
              <a:t>Decide from there, on where and how. </a:t>
            </a:r>
          </a:p>
        </p:txBody>
      </p:sp>
    </p:spTree>
    <p:extLst>
      <p:ext uri="{BB962C8B-B14F-4D97-AF65-F5344CB8AC3E}">
        <p14:creationId xmlns:p14="http://schemas.microsoft.com/office/powerpoint/2010/main" val="15875163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C05A-3F5D-C24C-8193-7FD31AF5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A46A3-1FCA-A44A-8F64-C74EAFF70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E1BB9-D1C8-CD4D-9176-D9D337D11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Talk to the Program Committee of your local events / NOG / IXP … See if you can get this topic discussed in your local community</a:t>
            </a:r>
          </a:p>
          <a:p>
            <a:endParaRPr lang="en-GB" sz="1800" dirty="0"/>
          </a:p>
          <a:p>
            <a:r>
              <a:rPr lang="en-GB" sz="1800" dirty="0"/>
              <a:t>Provide a listening ear for people who could need someone to talk to .. Exchange your experiences amongst each other</a:t>
            </a:r>
          </a:p>
          <a:p>
            <a:endParaRPr lang="en-GB" sz="1800" dirty="0"/>
          </a:p>
          <a:p>
            <a:r>
              <a:rPr lang="en-GB" sz="1800" dirty="0"/>
              <a:t>Sometimes you’re a mentor, other times a mentee.</a:t>
            </a:r>
          </a:p>
          <a:p>
            <a:endParaRPr lang="en-GB" sz="1800" dirty="0"/>
          </a:p>
          <a:p>
            <a:r>
              <a:rPr lang="en-GB" sz="1800" dirty="0"/>
              <a:t>Avoid judging people about mental health related issues... It is how we perceive and react, that really makes a difference in </a:t>
            </a:r>
            <a:r>
              <a:rPr lang="en-GB" sz="1800"/>
              <a:t>our lives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537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32B1-046B-8540-916D-D17E7E1B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to reach out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9BFE-2840-A146-B8F0-239AB4DD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Feel free to reach out to the Mental Health initiative group.  </a:t>
            </a:r>
          </a:p>
          <a:p>
            <a:pPr lvl="1"/>
            <a:r>
              <a:rPr lang="en-GB" dirty="0"/>
              <a:t>We are not professionals, we care and listen and can perhaps give some advice. </a:t>
            </a:r>
          </a:p>
          <a:p>
            <a:pPr lvl="1"/>
            <a:r>
              <a:rPr lang="en-GB" dirty="0"/>
              <a:t>Vesna </a:t>
            </a:r>
            <a:r>
              <a:rPr lang="en-GB" dirty="0" err="1"/>
              <a:t>Manojlovic</a:t>
            </a:r>
            <a:r>
              <a:rPr lang="en-GB" dirty="0"/>
              <a:t> – BECHA @</a:t>
            </a:r>
            <a:r>
              <a:rPr lang="en-GB" dirty="0" err="1"/>
              <a:t>ripe.net</a:t>
            </a:r>
            <a:r>
              <a:rPr lang="en-GB" dirty="0"/>
              <a:t>             Erik Bais – </a:t>
            </a:r>
            <a:r>
              <a:rPr lang="en-GB" dirty="0" err="1"/>
              <a:t>erik</a:t>
            </a:r>
            <a:r>
              <a:rPr lang="en-GB" dirty="0"/>
              <a:t> @</a:t>
            </a:r>
            <a:r>
              <a:rPr lang="en-GB" dirty="0" err="1"/>
              <a:t>bais.name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Carolien</a:t>
            </a:r>
            <a:r>
              <a:rPr lang="en-GB" dirty="0"/>
              <a:t> Vos – </a:t>
            </a:r>
            <a:r>
              <a:rPr lang="en-GB" dirty="0" err="1"/>
              <a:t>cvos</a:t>
            </a:r>
            <a:r>
              <a:rPr lang="en-GB" dirty="0"/>
              <a:t> @</a:t>
            </a:r>
            <a:r>
              <a:rPr lang="en-GB" dirty="0" err="1"/>
              <a:t>ripe.net</a:t>
            </a:r>
            <a:r>
              <a:rPr lang="en-GB" dirty="0"/>
              <a:t>	Eileen Gallagher - </a:t>
            </a:r>
            <a:r>
              <a:rPr lang="en-GB" dirty="0" err="1"/>
              <a:t>eileen.Gallagher</a:t>
            </a:r>
            <a:r>
              <a:rPr lang="en-GB" dirty="0"/>
              <a:t> @</a:t>
            </a:r>
            <a:r>
              <a:rPr lang="en-GB" dirty="0" err="1"/>
              <a:t>inex.ie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case of suicide thoughts, call your </a:t>
            </a:r>
            <a:r>
              <a:rPr lang="en-IE" dirty="0"/>
              <a:t>general practitioner or reach out to a national suicide hotline. </a:t>
            </a:r>
          </a:p>
          <a:p>
            <a:pPr lvl="1"/>
            <a:r>
              <a:rPr lang="en-GB" dirty="0">
                <a:hlinkClick r:id="rId2"/>
              </a:rPr>
              <a:t>https://en.wikipedia.org/wiki/List_of_suicide_crisis_lines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0AA7-0647-EE4F-91BA-F04D61E0D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499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B59-B25C-3A42-BD48-77E43C0D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this all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6E2F4-6159-B541-826D-DB3D38D0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2019, #NLNOG put the topic of burnout and working in a toxic environment on the presentation agenda </a:t>
            </a:r>
          </a:p>
          <a:p>
            <a:pPr lvl="1"/>
            <a:r>
              <a:rPr lang="en-GB" dirty="0">
                <a:hlinkClick r:id="rId2"/>
              </a:rPr>
              <a:t>https://www.youtube.com/watch?v=7areInUXbyo</a:t>
            </a:r>
            <a:r>
              <a:rPr lang="en-GB" dirty="0"/>
              <a:t>  - Erik Bais</a:t>
            </a:r>
          </a:p>
          <a:p>
            <a:pPr lvl="1"/>
            <a:endParaRPr lang="en-GB" dirty="0"/>
          </a:p>
          <a:p>
            <a:r>
              <a:rPr lang="en-GB" dirty="0"/>
              <a:t>The topic at the time was still quite taboo, even in the Netherlands. It created a lot of discussion and a much more open environment where people could discuss it amongst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7CFF1-670A-374E-9F62-F1F35877A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667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127-4EA7-4348-9A2A-4613AA41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/ Why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BBA6F-7316-844B-9C05-29B8BFDB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Beginning 2021, the small group of RIPE community members discussed the topic</a:t>
            </a:r>
          </a:p>
          <a:p>
            <a:r>
              <a:rPr lang="en-GB" dirty="0"/>
              <a:t>Present: </a:t>
            </a:r>
            <a:r>
              <a:rPr lang="en-IE" dirty="0" err="1"/>
              <a:t>Mirjam</a:t>
            </a:r>
            <a:r>
              <a:rPr lang="en-IE" dirty="0"/>
              <a:t> </a:t>
            </a:r>
            <a:r>
              <a:rPr lang="en-IE" dirty="0" err="1"/>
              <a:t>Kühne</a:t>
            </a:r>
            <a:r>
              <a:rPr lang="en-IE" dirty="0"/>
              <a:t>, Eileen Gallagher (INEX), Alastair Strachan, Vesna </a:t>
            </a:r>
            <a:r>
              <a:rPr lang="en-IE" dirty="0" err="1"/>
              <a:t>Manojlovic</a:t>
            </a:r>
            <a:r>
              <a:rPr lang="en-IE" dirty="0"/>
              <a:t>, </a:t>
            </a:r>
            <a:r>
              <a:rPr lang="en-IE" dirty="0" err="1"/>
              <a:t>Ulka</a:t>
            </a:r>
            <a:r>
              <a:rPr lang="en-IE" dirty="0"/>
              <a:t> </a:t>
            </a:r>
            <a:r>
              <a:rPr lang="en-IE" dirty="0" err="1"/>
              <a:t>Athale</a:t>
            </a:r>
            <a:r>
              <a:rPr lang="en-IE" dirty="0"/>
              <a:t>, Karla Liddle-White, myself (A2B Internet) &amp; other RIPE NCC staff</a:t>
            </a:r>
          </a:p>
          <a:p>
            <a:r>
              <a:rPr lang="en-IE" dirty="0"/>
              <a:t>Later joined by </a:t>
            </a:r>
            <a:r>
              <a:rPr lang="en-IE" dirty="0" err="1"/>
              <a:t>Carolien</a:t>
            </a:r>
            <a:r>
              <a:rPr lang="en-IE" dirty="0"/>
              <a:t> Vos (RIPE NCC HR Director) </a:t>
            </a:r>
          </a:p>
          <a:p>
            <a:endParaRPr lang="en-IE" dirty="0"/>
          </a:p>
          <a:p>
            <a:r>
              <a:rPr lang="en-IE" dirty="0"/>
              <a:t>Discuss if the topic would resonate within the community and if the topic should/must be discussed as it looked to be required 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C291-9181-614E-8978-8B706F5C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666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B093-35B6-7644-9B90-0DFD7A6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already going 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776A-C09B-8A4B-B295-B4E39FED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Within the community, to the people that we reached out to, there was the ‘feeling’ that it would resonate .. </a:t>
            </a:r>
          </a:p>
          <a:p>
            <a:r>
              <a:rPr lang="en-GB" dirty="0"/>
              <a:t>Little to nothing was done within local NOGs or IXP communities, with some exceptions.</a:t>
            </a:r>
          </a:p>
          <a:p>
            <a:r>
              <a:rPr lang="en-GB" dirty="0"/>
              <a:t>Example: </a:t>
            </a:r>
          </a:p>
          <a:p>
            <a:pPr lvl="1"/>
            <a:r>
              <a:rPr lang="en-GB" dirty="0"/>
              <a:t>The Dutch NLNOG is doing a daily ‘open for all’ - informal coffee breaks on </a:t>
            </a:r>
            <a:r>
              <a:rPr lang="en-GB" dirty="0" err="1"/>
              <a:t>Jitsi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(</a:t>
            </a:r>
            <a:r>
              <a:rPr lang="en-GB" dirty="0">
                <a:hlinkClick r:id="rId2"/>
              </a:rPr>
              <a:t>https://nlnog.net/nlnog-coffee-break/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7DDFB-64D6-3040-9BA8-8EAB38DF6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078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4397-061B-EF46-AF49-157BD674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scheduled and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AEEA-434D-8C4D-8DD7-D4056840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decided on how we wanted to approach this.</a:t>
            </a:r>
          </a:p>
          <a:p>
            <a:r>
              <a:rPr lang="en-GB" dirty="0"/>
              <a:t>A questionnaire was created and sent out to the RIPE community in April 2021</a:t>
            </a:r>
          </a:p>
          <a:p>
            <a:r>
              <a:rPr lang="en-GB" dirty="0"/>
              <a:t>Discuss the topic using a plenary slot at the RIPE 82 meeting. As it is ‘semi’ anonymous</a:t>
            </a:r>
          </a:p>
          <a:p>
            <a:pPr lvl="1"/>
            <a:r>
              <a:rPr lang="en-GB" dirty="0"/>
              <a:t>It doesn’t require additional registration and people could use the ‘excuse’ to join, under the “it is a RIPE meeting presentation” </a:t>
            </a:r>
          </a:p>
          <a:p>
            <a:r>
              <a:rPr lang="en-GB" dirty="0"/>
              <a:t>After the RIPE 82 meeting, we plan an open-house meet up</a:t>
            </a:r>
          </a:p>
          <a:p>
            <a:pPr lvl="1"/>
            <a:endParaRPr lang="en-GB" sz="883" dirty="0"/>
          </a:p>
          <a:p>
            <a:pPr lvl="1"/>
            <a:r>
              <a:rPr lang="en-GB" sz="883" dirty="0">
                <a:hlinkClick r:id="rId2"/>
              </a:rPr>
              <a:t>https://trac.ietf.org/trac/ietf/meeting/wiki/110sidemeetings/ripe-health</a:t>
            </a:r>
            <a:r>
              <a:rPr lang="en-GB" sz="883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F9942-79DA-B345-A27E-96650134C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48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D5D4-92E1-F943-ADCA-2E34DD08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Various blogs posted on RIPE Labs and LinkedIn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5C39-DDF7-3B48-8B30-4D9E8114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Vesna </a:t>
            </a:r>
            <a:r>
              <a:rPr lang="en-GB" dirty="0" err="1"/>
              <a:t>Manojlovic</a:t>
            </a:r>
            <a:r>
              <a:rPr lang="en-GB" dirty="0"/>
              <a:t> </a:t>
            </a:r>
          </a:p>
          <a:p>
            <a:pPr lvl="1"/>
            <a:r>
              <a:rPr lang="en-IE" dirty="0">
                <a:hlinkClick r:id="rId2"/>
              </a:rPr>
              <a:t>https://labs.ripe.net/author/becha/ripe-community-resilience-network-and-belonging/</a:t>
            </a:r>
            <a:r>
              <a:rPr lang="en-IE" dirty="0"/>
              <a:t> </a:t>
            </a:r>
          </a:p>
          <a:p>
            <a:pPr lvl="1"/>
            <a:r>
              <a:rPr lang="en-GB" dirty="0">
                <a:hlinkClick r:id="rId3"/>
              </a:rPr>
              <a:t>https://labs.ripe.net/author/becha/ripe-community-resilience-embracing-neurodiversity/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Carolien</a:t>
            </a:r>
            <a:r>
              <a:rPr lang="en-GB" dirty="0"/>
              <a:t> Vos </a:t>
            </a:r>
          </a:p>
          <a:p>
            <a:pPr lvl="1"/>
            <a:r>
              <a:rPr lang="en-GB" dirty="0">
                <a:hlinkClick r:id="rId4"/>
              </a:rPr>
              <a:t>https://labs.ripe.net/author/carolien_vos/hr-from-home-adapting-in-a-year-of-covid/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EAEB-2773-0642-AEEE-5556BBE8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24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828D-BAC5-1248-9270-935F1681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Presentations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367-DC11-5843-A9DE-14EF16A4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INEX: </a:t>
            </a:r>
          </a:p>
          <a:p>
            <a:pPr lvl="1"/>
            <a:r>
              <a:rPr lang="en-IE" dirty="0"/>
              <a:t>Dr Tim Green (Clinical Psychologist) presented at INEX:</a:t>
            </a:r>
          </a:p>
          <a:p>
            <a:pPr lvl="2"/>
            <a:r>
              <a:rPr lang="en-IE" dirty="0">
                <a:hlinkClick r:id="rId2"/>
              </a:rPr>
              <a:t>https://www.youtube.com/watch?v=ZtjCiNSINFg</a:t>
            </a:r>
            <a:endParaRPr lang="en-GB" dirty="0"/>
          </a:p>
          <a:p>
            <a:pPr lvl="2"/>
            <a:r>
              <a:rPr lang="en-IE" dirty="0"/>
              <a:t>Apr 28,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50D0-9D22-DB44-BC2C-932F66A0D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69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A9EC-DD04-6748-9F23-E60A2DC2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why the questionnaire?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EDA4-806F-7A49-AD65-8AFB063D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the thought process about the topic: </a:t>
            </a:r>
          </a:p>
          <a:p>
            <a:pPr lvl="1"/>
            <a:r>
              <a:rPr lang="en-GB" dirty="0"/>
              <a:t>Mental health in the community</a:t>
            </a:r>
          </a:p>
          <a:p>
            <a:pPr lvl="1"/>
            <a:r>
              <a:rPr lang="en-GB" dirty="0"/>
              <a:t>Think about work / home balance </a:t>
            </a:r>
          </a:p>
          <a:p>
            <a:pPr lvl="1"/>
            <a:r>
              <a:rPr lang="en-GB" dirty="0"/>
              <a:t>Get some insight in time spent when people are not working … </a:t>
            </a:r>
          </a:p>
          <a:p>
            <a:pPr lvl="1"/>
            <a:r>
              <a:rPr lang="en-GB" dirty="0"/>
              <a:t>Open people’s eyes on the relationship between (work related) stress and the physical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9097F-10D0-8A4E-9DE8-1320EA6D9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328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10538</TotalTime>
  <Pages>0</Pages>
  <Words>1441</Words>
  <Characters>0</Characters>
  <Application>Microsoft Macintosh PowerPoint</Application>
  <PresentationFormat>On-screen Show (16:9)</PresentationFormat>
  <Lines>0</Lines>
  <Paragraphs>166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ヒラギノ角ゴ ProN W3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The resilience of the human network in the RIPE community</vt:lpstr>
      <vt:lpstr>Goal</vt:lpstr>
      <vt:lpstr>How did this all start</vt:lpstr>
      <vt:lpstr>Who / Why </vt:lpstr>
      <vt:lpstr>What was already going on …</vt:lpstr>
      <vt:lpstr>Things scheduled and done</vt:lpstr>
      <vt:lpstr>Various blogs posted on RIPE Labs and LinkedIn  </vt:lpstr>
      <vt:lpstr>Presentations in the community</vt:lpstr>
      <vt:lpstr>So why the questionnaire?</vt:lpstr>
      <vt:lpstr>Example questions in the questionnaire </vt:lpstr>
      <vt:lpstr>Example questions in the questionnaire </vt:lpstr>
      <vt:lpstr>Example questions in the questionnaire </vt:lpstr>
      <vt:lpstr>Example questions in the questionnaire </vt:lpstr>
      <vt:lpstr>So how are we doing …? </vt:lpstr>
      <vt:lpstr>So “how are we doing?”</vt:lpstr>
      <vt:lpstr>If someone asks you “How are you …?”</vt:lpstr>
      <vt:lpstr>What happens if you...</vt:lpstr>
      <vt:lpstr>Do you worry about your financial situation? </vt:lpstr>
      <vt:lpstr>Is talking about emotions / feelings accepted …</vt:lpstr>
      <vt:lpstr>Is talking about emotions / feelings accepted …</vt:lpstr>
      <vt:lpstr>Some grim stats</vt:lpstr>
      <vt:lpstr>Q: Have you had suicidal thoughts/ideation? </vt:lpstr>
      <vt:lpstr>So where do we stand currently …</vt:lpstr>
      <vt:lpstr>Is there a magic solution? </vt:lpstr>
      <vt:lpstr>The RIPE Community</vt:lpstr>
      <vt:lpstr>What now ? </vt:lpstr>
      <vt:lpstr>How can you help ? </vt:lpstr>
      <vt:lpstr>Need to reach out ?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Erik Bais</cp:lastModifiedBy>
  <cp:revision>40</cp:revision>
  <dcterms:modified xsi:type="dcterms:W3CDTF">2021-05-17T08:04:53Z</dcterms:modified>
</cp:coreProperties>
</file>